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5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6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8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9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10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11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1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16.xml" ContentType="application/vnd.openxmlformats-officedocument.theme+xml"/>
  <Override PartName="/ppt/slideLayouts/slideLayout66.xml" ContentType="application/vnd.openxmlformats-officedocument.presentationml.slideLayout+xml"/>
  <Override PartName="/ppt/theme/theme17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18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19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24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25.xml" ContentType="application/vnd.openxmlformats-officedocument.theme+xml"/>
  <Override PartName="/ppt/theme/theme26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27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28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2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30.xml" ContentType="application/vnd.openxmlformats-officedocument.theme+xml"/>
  <Override PartName="/ppt/theme/theme31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32.xml" ContentType="application/vnd.openxmlformats-officedocument.theme+xml"/>
  <Override PartName="/ppt/slideLayouts/slideLayout112.xml" ContentType="application/vnd.openxmlformats-officedocument.presentationml.slideLayout+xml"/>
  <Override PartName="/ppt/theme/theme33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34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35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36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37.xml" ContentType="application/vnd.openxmlformats-officedocument.theme+xml"/>
  <Override PartName="/ppt/theme/theme38.xml" ContentType="application/vnd.openxmlformats-officedocument.theme+xml"/>
  <Override PartName="/ppt/theme/theme39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2" r:id="rId4"/>
    <p:sldMasterId id="2147483687" r:id="rId5"/>
    <p:sldMasterId id="2147483695" r:id="rId6"/>
    <p:sldMasterId id="2147483700" r:id="rId7"/>
    <p:sldMasterId id="2147483706" r:id="rId8"/>
    <p:sldMasterId id="2147483711" r:id="rId9"/>
    <p:sldMasterId id="2147483716" r:id="rId10"/>
    <p:sldMasterId id="2147483736" r:id="rId11"/>
    <p:sldMasterId id="2147483743" r:id="rId12"/>
    <p:sldMasterId id="2147483749" r:id="rId13"/>
    <p:sldMasterId id="2147483756" r:id="rId14"/>
    <p:sldMasterId id="2147483761" r:id="rId15"/>
    <p:sldMasterId id="2147483767" r:id="rId16"/>
    <p:sldMasterId id="2147483772" r:id="rId17"/>
    <p:sldMasterId id="2147483778" r:id="rId18"/>
    <p:sldMasterId id="2147483784" r:id="rId19"/>
    <p:sldMasterId id="2147483789" r:id="rId20"/>
    <p:sldMasterId id="2147483793" r:id="rId21"/>
    <p:sldMasterId id="2147483798" r:id="rId22"/>
    <p:sldMasterId id="2147483815" r:id="rId23"/>
    <p:sldMasterId id="2147483820" r:id="rId24"/>
    <p:sldMasterId id="2147483822" r:id="rId25"/>
    <p:sldMasterId id="2147483827" r:id="rId26"/>
    <p:sldMasterId id="2147483828" r:id="rId27"/>
    <p:sldMasterId id="2147483833" r:id="rId28"/>
    <p:sldMasterId id="2147483838" r:id="rId29"/>
    <p:sldMasterId id="2147483840" r:id="rId30"/>
    <p:sldMasterId id="2147483845" r:id="rId31"/>
    <p:sldMasterId id="2147483850" r:id="rId32"/>
    <p:sldMasterId id="2147483855" r:id="rId33"/>
    <p:sldMasterId id="2147483860" r:id="rId34"/>
    <p:sldMasterId id="2147483862" r:id="rId35"/>
    <p:sldMasterId id="2147483867" r:id="rId36"/>
    <p:sldMasterId id="2147483870" r:id="rId37"/>
    <p:sldMasterId id="2147483875" r:id="rId38"/>
    <p:sldMasterId id="2147483880" r:id="rId39"/>
    <p:sldMasterId id="2147483895" r:id="rId40"/>
  </p:sldMasterIdLst>
  <p:notesMasterIdLst>
    <p:notesMasterId r:id="rId58"/>
  </p:notesMasterIdLst>
  <p:handoutMasterIdLst>
    <p:handoutMasterId r:id="rId59"/>
  </p:handoutMasterIdLst>
  <p:sldIdLst>
    <p:sldId id="710" r:id="rId41"/>
    <p:sldId id="726" r:id="rId42"/>
    <p:sldId id="753" r:id="rId43"/>
    <p:sldId id="727" r:id="rId44"/>
    <p:sldId id="728" r:id="rId45"/>
    <p:sldId id="729" r:id="rId46"/>
    <p:sldId id="730" r:id="rId47"/>
    <p:sldId id="731" r:id="rId48"/>
    <p:sldId id="733" r:id="rId49"/>
    <p:sldId id="742" r:id="rId50"/>
    <p:sldId id="745" r:id="rId51"/>
    <p:sldId id="752" r:id="rId52"/>
    <p:sldId id="704" r:id="rId53"/>
    <p:sldId id="734" r:id="rId54"/>
    <p:sldId id="714" r:id="rId55"/>
    <p:sldId id="735" r:id="rId56"/>
    <p:sldId id="736" r:id="rId57"/>
  </p:sldIdLst>
  <p:sldSz cx="13011150" cy="9756775"/>
  <p:notesSz cx="6805613" cy="9939338"/>
  <p:defaultTextStyle>
    <a:defPPr>
      <a:defRPr lang="en-US"/>
    </a:defPPr>
    <a:lvl1pPr algn="l" defTabSz="128587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642105" indent="-190045" algn="l" defTabSz="128587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1285878" indent="-381555" algn="l" defTabSz="128587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929627" indent="-573087" algn="l" defTabSz="128587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2571802" indent="-763028" algn="l" defTabSz="128587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60917" algn="l" defTabSz="90437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13106" algn="l" defTabSz="90437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165278" algn="l" defTabSz="90437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17460" algn="l" defTabSz="90437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990099"/>
    <a:srgbClr val="DD0000"/>
    <a:srgbClr val="800080"/>
    <a:srgbClr val="FFAA00"/>
    <a:srgbClr val="EE0066"/>
    <a:srgbClr val="6C0000"/>
    <a:srgbClr val="118888"/>
    <a:srgbClr val="77BB11"/>
    <a:srgbClr val="0042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05" autoAdjust="0"/>
    <p:restoredTop sz="97546" autoAdjust="0"/>
  </p:normalViewPr>
  <p:slideViewPr>
    <p:cSldViewPr>
      <p:cViewPr varScale="1">
        <p:scale>
          <a:sx n="48" d="100"/>
          <a:sy n="48" d="100"/>
        </p:scale>
        <p:origin x="-974" y="-72"/>
      </p:cViewPr>
      <p:guideLst>
        <p:guide orient="horz" pos="3073"/>
        <p:guide pos="40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516" y="-120"/>
      </p:cViewPr>
      <p:guideLst>
        <p:guide orient="horz" pos="3131"/>
        <p:guide pos="214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Master" Target="slideMasters/slideMaster23.xml"/><Relationship Id="rId39" Type="http://schemas.openxmlformats.org/officeDocument/2006/relationships/slideMaster" Target="slideMasters/slideMaster36.xml"/><Relationship Id="rId21" Type="http://schemas.openxmlformats.org/officeDocument/2006/relationships/slideMaster" Target="slideMasters/slideMaster18.xml"/><Relationship Id="rId34" Type="http://schemas.openxmlformats.org/officeDocument/2006/relationships/slideMaster" Target="slideMasters/slideMaster31.xml"/><Relationship Id="rId42" Type="http://schemas.openxmlformats.org/officeDocument/2006/relationships/slide" Target="slides/slide2.xml"/><Relationship Id="rId47" Type="http://schemas.openxmlformats.org/officeDocument/2006/relationships/slide" Target="slides/slide7.xml"/><Relationship Id="rId50" Type="http://schemas.openxmlformats.org/officeDocument/2006/relationships/slide" Target="slides/slide10.xml"/><Relationship Id="rId55" Type="http://schemas.openxmlformats.org/officeDocument/2006/relationships/slide" Target="slides/slide15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Master" Target="slideMasters/slideMaster26.xml"/><Relationship Id="rId41" Type="http://schemas.openxmlformats.org/officeDocument/2006/relationships/slide" Target="slides/slide1.xml"/><Relationship Id="rId54" Type="http://schemas.openxmlformats.org/officeDocument/2006/relationships/slide" Target="slides/slide14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Master" Target="slideMasters/slideMaster21.xml"/><Relationship Id="rId32" Type="http://schemas.openxmlformats.org/officeDocument/2006/relationships/slideMaster" Target="slideMasters/slideMaster29.xml"/><Relationship Id="rId37" Type="http://schemas.openxmlformats.org/officeDocument/2006/relationships/slideMaster" Target="slideMasters/slideMaster34.xml"/><Relationship Id="rId40" Type="http://schemas.openxmlformats.org/officeDocument/2006/relationships/slideMaster" Target="slideMasters/slideMaster37.xml"/><Relationship Id="rId45" Type="http://schemas.openxmlformats.org/officeDocument/2006/relationships/slide" Target="slides/slide5.xml"/><Relationship Id="rId53" Type="http://schemas.openxmlformats.org/officeDocument/2006/relationships/slide" Target="slides/slide13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Master" Target="slideMasters/slideMaster25.xml"/><Relationship Id="rId36" Type="http://schemas.openxmlformats.org/officeDocument/2006/relationships/slideMaster" Target="slideMasters/slideMaster33.xml"/><Relationship Id="rId49" Type="http://schemas.openxmlformats.org/officeDocument/2006/relationships/slide" Target="slides/slide9.xml"/><Relationship Id="rId57" Type="http://schemas.openxmlformats.org/officeDocument/2006/relationships/slide" Target="slides/slide17.xml"/><Relationship Id="rId61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Master" Target="slideMasters/slideMaster28.xml"/><Relationship Id="rId44" Type="http://schemas.openxmlformats.org/officeDocument/2006/relationships/slide" Target="slides/slide4.xml"/><Relationship Id="rId52" Type="http://schemas.openxmlformats.org/officeDocument/2006/relationships/slide" Target="slides/slide12.xml"/><Relationship Id="rId6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Master" Target="slideMasters/slideMaster24.xml"/><Relationship Id="rId30" Type="http://schemas.openxmlformats.org/officeDocument/2006/relationships/slideMaster" Target="slideMasters/slideMaster27.xml"/><Relationship Id="rId35" Type="http://schemas.openxmlformats.org/officeDocument/2006/relationships/slideMaster" Target="slideMasters/slideMaster32.xml"/><Relationship Id="rId43" Type="http://schemas.openxmlformats.org/officeDocument/2006/relationships/slide" Target="slides/slide3.xml"/><Relationship Id="rId48" Type="http://schemas.openxmlformats.org/officeDocument/2006/relationships/slide" Target="slides/slide8.xml"/><Relationship Id="rId56" Type="http://schemas.openxmlformats.org/officeDocument/2006/relationships/slide" Target="slides/slide16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11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Master" Target="slideMasters/slideMaster22.xml"/><Relationship Id="rId33" Type="http://schemas.openxmlformats.org/officeDocument/2006/relationships/slideMaster" Target="slideMasters/slideMaster30.xml"/><Relationship Id="rId38" Type="http://schemas.openxmlformats.org/officeDocument/2006/relationships/slideMaster" Target="slideMasters/slideMaster35.xml"/><Relationship Id="rId46" Type="http://schemas.openxmlformats.org/officeDocument/2006/relationships/slide" Target="slides/slide6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3C292A9-28F1-4369-B452-1C9C6FA9C50D}" type="datetimeFigureOut">
              <a:rPr lang="en-US"/>
              <a:pPr>
                <a:defRPr/>
              </a:pPr>
              <a:t>2013-05-07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D28535C-87EB-4B6F-B77A-6E74A575AC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1953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78600C0-E6F7-432F-A446-8DFADB620EEF}" type="datetimeFigureOut">
              <a:rPr lang="en-US"/>
              <a:pPr>
                <a:defRPr/>
              </a:pPr>
              <a:t>2013-05-07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38288" y="828675"/>
            <a:ext cx="3729037" cy="2795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62" tIns="47831" rIns="95662" bIns="47831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1" y="3975263"/>
            <a:ext cx="5445132" cy="5218123"/>
          </a:xfrm>
          <a:prstGeom prst="rect">
            <a:avLst/>
          </a:prstGeom>
        </p:spPr>
        <p:txBody>
          <a:bodyPr vert="horz" lIns="95662" tIns="47831" rIns="95662" bIns="47831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EC167E1-C60E-45A7-B40D-9629AC64C3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4745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8587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270022" algn="l" defTabSz="128587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541691" algn="l" defTabSz="128587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813308" algn="l" defTabSz="128587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084928" algn="l" defTabSz="128587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3216427" algn="l" defTabSz="128653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59684" algn="l" defTabSz="128653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02973" algn="l" defTabSz="128653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46275" algn="l" defTabSz="128653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0" marR="0" indent="0" algn="l" defTabSz="130009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Structural analysis of a steel and concrete structure. Created in Autodesk(R) Robot(TM) Structural Analysis Professional and Autodesk(R) Revit(R) Structure software products. Rendered in Autodesk(R) 3ds Max(R) software.</a:t>
            </a:r>
          </a:p>
          <a:p>
            <a:pPr marL="0" marR="0" indent="0" algn="l" defTabSz="130009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130009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Expiration Date: 2099-01-01 </a:t>
            </a:r>
            <a:endParaRPr lang="en-US" dirty="0" smtClean="0"/>
          </a:p>
          <a:p>
            <a:pPr marL="0" marR="0" indent="0" algn="l" defTabSz="130009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130009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No image credit required.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1400" i="1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FBA066-532B-432A-9CF9-2E02370A0DD7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38288" y="828675"/>
            <a:ext cx="3729037" cy="2795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Devision</a:t>
            </a:r>
            <a:r>
              <a:rPr lang="pl-PL" baseline="0" dirty="0" smtClean="0"/>
              <a:t> goals for UX and Dev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68404F-DBB4-458E-9533-C9EFA7DC1E3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70463" cy="3727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300" dirty="0"/>
          </a:p>
          <a:p>
            <a:r>
              <a:rPr lang="en-US" sz="1300" dirty="0"/>
              <a:t>  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68404F-DBB4-458E-9533-C9EFA7DC1E3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38288" y="828675"/>
            <a:ext cx="3729037" cy="2795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Devision</a:t>
            </a:r>
            <a:r>
              <a:rPr lang="pl-PL" baseline="0" dirty="0" smtClean="0"/>
              <a:t> goals for UX and Dev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368404F-DBB4-458E-9533-C9EFA7DC1E3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38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5" y="2146300"/>
            <a:ext cx="11761788" cy="669925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05706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9"/>
            <a:ext cx="13011150" cy="89931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927165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840142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150223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862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8716145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298700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288378" y="228602"/>
            <a:ext cx="6477000" cy="990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7358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147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7207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29429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pPr marL="91122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Key</a:t>
            </a:r>
            <a:r>
              <a:rPr lang="en-US" baseline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Features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6276976" y="543505"/>
            <a:ext cx="6324617" cy="8064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662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325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69906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6543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pPr marL="91122">
              <a:spcBef>
                <a:spcPts val="0"/>
              </a:spcBef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29377" y="558627"/>
            <a:ext cx="6172218" cy="791298"/>
          </a:xfrm>
        </p:spPr>
        <p:txBody>
          <a:bodyPr/>
          <a:lstStyle>
            <a:lvl1pPr>
              <a:defRPr b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217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390765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10445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6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1371473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8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1208369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967841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93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250999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8171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6390282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339966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4578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3686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817593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0209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192710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5113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288378" y="228602"/>
            <a:ext cx="6477000" cy="990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7358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147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7207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29429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pPr marL="91122" defTabSz="1298471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Structural Code Checking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6276976" y="543505"/>
            <a:ext cx="6324617" cy="8064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662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325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69906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6543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pPr marL="91122" defTabSz="1298471">
              <a:spcBef>
                <a:spcPts val="0"/>
              </a:spcBef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29377" y="558627"/>
            <a:ext cx="6172218" cy="791298"/>
          </a:xfrm>
        </p:spPr>
        <p:txBody>
          <a:bodyPr/>
          <a:lstStyle>
            <a:lvl1pPr>
              <a:defRPr b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293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288378" y="228602"/>
            <a:ext cx="6477000" cy="990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7358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147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7207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29429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pPr marL="91122" defTabSz="1298471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Code Checking SDK</a:t>
            </a:r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6276976" y="543505"/>
            <a:ext cx="6324617" cy="8064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662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325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69906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6543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pPr marL="91122" defTabSz="1298471">
              <a:spcBef>
                <a:spcPts val="0"/>
              </a:spcBef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29377" y="558627"/>
            <a:ext cx="6172218" cy="791298"/>
          </a:xfrm>
        </p:spPr>
        <p:txBody>
          <a:bodyPr/>
          <a:lstStyle>
            <a:lvl1pPr>
              <a:defRPr b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069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288378" y="228602"/>
            <a:ext cx="6477000" cy="990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7358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147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7207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29429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pPr marL="91122" defTabSz="1298471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Documentation API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6276976" y="543505"/>
            <a:ext cx="6324617" cy="8064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662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325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69906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6543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pPr marL="91122" defTabSz="1298471">
              <a:spcBef>
                <a:spcPts val="0"/>
              </a:spcBef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29377" y="558627"/>
            <a:ext cx="6172218" cy="791298"/>
          </a:xfrm>
        </p:spPr>
        <p:txBody>
          <a:bodyPr/>
          <a:lstStyle>
            <a:lvl1pPr>
              <a:defRPr b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5422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288378" y="228602"/>
            <a:ext cx="6477000" cy="990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7358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147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7207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29429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pPr marL="91122" defTabSz="1298471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Workflows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6276976" y="543505"/>
            <a:ext cx="6324617" cy="8064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662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325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69906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6543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pPr marL="91122" defTabSz="1298471">
              <a:spcBef>
                <a:spcPts val="0"/>
              </a:spcBef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29377" y="558627"/>
            <a:ext cx="6172218" cy="791298"/>
          </a:xfrm>
        </p:spPr>
        <p:txBody>
          <a:bodyPr/>
          <a:lstStyle>
            <a:lvl1pPr>
              <a:defRPr b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2025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288378" y="228602"/>
            <a:ext cx="6477000" cy="990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7358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147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7207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29429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pPr marL="91122" defTabSz="1298471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UI Toolkit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6276976" y="543505"/>
            <a:ext cx="6324617" cy="8064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662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325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69906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6543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pPr marL="91122" defTabSz="1298471">
              <a:spcBef>
                <a:spcPts val="0"/>
              </a:spcBef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29377" y="558627"/>
            <a:ext cx="6172218" cy="791298"/>
          </a:xfrm>
        </p:spPr>
        <p:txBody>
          <a:bodyPr/>
          <a:lstStyle>
            <a:lvl1pPr>
              <a:defRPr b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86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288378" y="228602"/>
            <a:ext cx="6477000" cy="990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7358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147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7207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29429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pPr marL="91122" defTabSz="1298471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Extensible Storage API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6276976" y="543505"/>
            <a:ext cx="6324617" cy="8064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662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325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69906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6543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pPr marL="91122" defTabSz="1298471">
              <a:spcBef>
                <a:spcPts val="0"/>
              </a:spcBef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29377" y="558627"/>
            <a:ext cx="6172218" cy="791298"/>
          </a:xfrm>
        </p:spPr>
        <p:txBody>
          <a:bodyPr/>
          <a:lstStyle>
            <a:lvl1pPr>
              <a:defRPr b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64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288378" y="228602"/>
            <a:ext cx="6477000" cy="990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7358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147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7207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29429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pPr marL="91122" defTabSz="1298471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Key Features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6276976" y="543505"/>
            <a:ext cx="6324617" cy="8064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662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325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69906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6543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pPr marL="91122" defTabSz="1298471">
              <a:spcBef>
                <a:spcPts val="0"/>
              </a:spcBef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29377" y="558627"/>
            <a:ext cx="6172218" cy="791298"/>
          </a:xfrm>
        </p:spPr>
        <p:txBody>
          <a:bodyPr/>
          <a:lstStyle>
            <a:lvl1pPr>
              <a:defRPr b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7675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288378" y="228602"/>
            <a:ext cx="6477000" cy="990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7358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147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7207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29429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pPr marL="91122" defTabSz="1298471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Engineering API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6276976" y="543505"/>
            <a:ext cx="6324617" cy="8064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662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325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69906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6543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pPr marL="91122" defTabSz="1298471">
              <a:spcBef>
                <a:spcPts val="0"/>
              </a:spcBef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29377" y="558627"/>
            <a:ext cx="6172218" cy="791298"/>
          </a:xfrm>
        </p:spPr>
        <p:txBody>
          <a:bodyPr/>
          <a:lstStyle>
            <a:lvl1pPr>
              <a:defRPr b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411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5401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288378" y="228602"/>
            <a:ext cx="6477000" cy="990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7358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147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7207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29429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pPr marL="91122" defTabSz="1298471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Code Checking API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6276976" y="543505"/>
            <a:ext cx="6324617" cy="8064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662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325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69906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6543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pPr marL="91122" defTabSz="1298471">
              <a:spcBef>
                <a:spcPts val="0"/>
              </a:spcBef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29377" y="558627"/>
            <a:ext cx="6172218" cy="791298"/>
          </a:xfrm>
        </p:spPr>
        <p:txBody>
          <a:bodyPr/>
          <a:lstStyle>
            <a:lvl1pPr>
              <a:defRPr b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8942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288378" y="228602"/>
            <a:ext cx="6477000" cy="9906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7358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147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7207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29429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pPr marL="91122" defTabSz="1298471"/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Concrete Design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 bwMode="auto">
          <a:xfrm>
            <a:off x="6276976" y="543505"/>
            <a:ext cx="6324617" cy="80645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662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3258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69906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6543" algn="l" rtl="0" fontAlgn="base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pPr marL="91122" defTabSz="1298471">
              <a:spcBef>
                <a:spcPts val="0"/>
              </a:spcBef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429377" y="558627"/>
            <a:ext cx="6172218" cy="791298"/>
          </a:xfrm>
        </p:spPr>
        <p:txBody>
          <a:bodyPr/>
          <a:lstStyle>
            <a:lvl1pPr>
              <a:defRPr b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397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3764747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109083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855" y="3613537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2573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216853" y="9106323"/>
            <a:ext cx="2168525" cy="542043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101" tIns="65050" rIns="130101" bIns="65050" numCol="1" rtlCol="0" anchor="t" anchorCtr="0" compatLnSpc="1">
            <a:prstTxWarp prst="textNoShape">
              <a:avLst/>
            </a:prstTxWarp>
          </a:bodyPr>
          <a:lstStyle/>
          <a:p>
            <a:pPr algn="ctr" defTabSz="1301008"/>
            <a:endParaRPr lang="en-US" sz="4600" smtClean="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1824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3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201661" y="9107488"/>
            <a:ext cx="520699" cy="520700"/>
          </a:xfrm>
          <a:prstGeom prst="rect">
            <a:avLst/>
          </a:prstGeom>
        </p:spPr>
        <p:txBody>
          <a:bodyPr lIns="130101" tIns="65050" rIns="130101" bIns="65050"/>
          <a:lstStyle/>
          <a:p>
            <a:pPr defTabSz="1253414" fontAlgn="auto">
              <a:spcBef>
                <a:spcPts val="0"/>
              </a:spcBef>
              <a:spcAft>
                <a:spcPts val="0"/>
              </a:spcAft>
            </a:pPr>
            <a:fld id="{94B360B7-BD80-47A0-9203-1AEF4CB0F00F}" type="slidenum">
              <a:rPr lang="en-US" smtClean="0">
                <a:solidFill>
                  <a:srgbClr val="FFFFFF">
                    <a:tint val="75000"/>
                  </a:srgbClr>
                </a:solidFill>
                <a:latin typeface="Arial"/>
                <a:ea typeface="+mn-ea"/>
                <a:cs typeface="+mn-cs"/>
              </a:rPr>
              <a:pPr defTabSz="1253414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FFFFFF">
                  <a:tint val="75000"/>
                </a:srgbClr>
              </a:solidFill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5093530"/>
      </p:ext>
    </p:extLst>
  </p:cSld>
  <p:clrMapOvr>
    <a:masterClrMapping/>
  </p:clrMapOvr>
  <p:transition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974"/>
            <a:ext cx="5788152" cy="670255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3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201661" y="9107488"/>
            <a:ext cx="520699" cy="520700"/>
          </a:xfrm>
          <a:prstGeom prst="rect">
            <a:avLst/>
          </a:prstGeom>
        </p:spPr>
        <p:txBody>
          <a:bodyPr lIns="130101" tIns="65050" rIns="130101" bIns="65050"/>
          <a:lstStyle/>
          <a:p>
            <a:pPr defTabSz="1253414" fontAlgn="auto">
              <a:spcBef>
                <a:spcPts val="0"/>
              </a:spcBef>
              <a:spcAft>
                <a:spcPts val="0"/>
              </a:spcAft>
            </a:pPr>
            <a:fld id="{94B360B7-BD80-47A0-9203-1AEF4CB0F00F}" type="slidenum">
              <a:rPr lang="en-US" smtClean="0">
                <a:solidFill>
                  <a:srgbClr val="FFFFFF">
                    <a:tint val="75000"/>
                  </a:srgbClr>
                </a:solidFill>
                <a:latin typeface="Arial"/>
                <a:ea typeface="+mn-ea"/>
                <a:cs typeface="+mn-cs"/>
              </a:rPr>
              <a:pPr defTabSz="1253414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FFFFFF">
                  <a:tint val="75000"/>
                </a:srgbClr>
              </a:solidFill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2126211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79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9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76525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92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3678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847" y="364255"/>
            <a:ext cx="9815195" cy="1417320"/>
          </a:xfrm>
        </p:spPr>
        <p:txBody>
          <a:bodyPr/>
          <a:lstStyle>
            <a:lvl1pPr>
              <a:defRPr sz="3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7" y="2146491"/>
            <a:ext cx="5911850" cy="6699652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20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842" y="364255"/>
            <a:ext cx="9815195" cy="1417320"/>
          </a:xfrm>
        </p:spPr>
        <p:txBody>
          <a:bodyPr/>
          <a:lstStyle>
            <a:lvl1pPr>
              <a:defRPr sz="3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7" y="2146491"/>
            <a:ext cx="5911850" cy="6699652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20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842" y="364255"/>
            <a:ext cx="9815195" cy="1417320"/>
          </a:xfrm>
        </p:spPr>
        <p:txBody>
          <a:bodyPr/>
          <a:lstStyle>
            <a:lvl1pPr>
              <a:defRPr sz="3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7" y="2146491"/>
            <a:ext cx="5911850" cy="6699652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20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839" y="364255"/>
            <a:ext cx="9815195" cy="1417320"/>
          </a:xfrm>
        </p:spPr>
        <p:txBody>
          <a:bodyPr/>
          <a:lstStyle>
            <a:lvl1pPr>
              <a:defRPr sz="3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7" y="2146491"/>
            <a:ext cx="5911850" cy="6699652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20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7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53604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595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0448631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19856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1881"/>
            <a:ext cx="11762080" cy="14173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61752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882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5758855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375284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315796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7148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9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8055696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2220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345945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5950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9612356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403872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6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360B7-BD80-47A0-9203-1AEF4CB0F00F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981335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SzPct val="100000"/>
              <a:buFont typeface="Arial" pitchFamily="34" charset="0"/>
              <a:buChar char="•"/>
              <a:defRPr/>
            </a:lvl2pPr>
            <a:lvl3pPr>
              <a:buSzPct val="60000"/>
              <a:buFont typeface="Courier New" pitchFamily="49" charset="0"/>
              <a:buChar char="o"/>
              <a:defRPr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360B7-BD80-47A0-9203-1AEF4CB0F00F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12082302" y="0"/>
            <a:ext cx="928879" cy="85344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871" tIns="45421" rIns="90871" bIns="45421" numCol="1" rtlCol="0" anchor="t" anchorCtr="0" compatLnSpc="1">
            <a:prstTxWarp prst="textNoShape">
              <a:avLst/>
            </a:prstTxWarp>
          </a:bodyPr>
          <a:lstStyle/>
          <a:p>
            <a:pPr algn="ctr" defTabSz="908687"/>
            <a:endParaRPr lang="en-US" sz="3100" dirty="0" smtClean="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462507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360B7-BD80-47A0-9203-1AEF4CB0F00F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922045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628" y="2148841"/>
            <a:ext cx="5788153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360B7-BD80-47A0-9203-1AEF4CB0F00F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103528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1115" y="194232"/>
            <a:ext cx="10408920" cy="1626129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1115" y="2014593"/>
            <a:ext cx="10408920" cy="7283704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904069"/>
      </p:ext>
    </p:extLst>
  </p:cSld>
  <p:clrMapOvr>
    <a:masterClrMapping/>
  </p:clrMapOvr>
  <p:transition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847" y="364255"/>
            <a:ext cx="9815195" cy="1417320"/>
          </a:xfrm>
        </p:spPr>
        <p:txBody>
          <a:bodyPr/>
          <a:lstStyle>
            <a:lvl1pPr>
              <a:defRPr sz="3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7" y="2146491"/>
            <a:ext cx="5911850" cy="6699652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20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42225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590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2468484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032295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67015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5" y="2146300"/>
            <a:ext cx="11761788" cy="669925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523889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9"/>
            <a:ext cx="13011150" cy="89931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200268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451272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542661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5" y="2146300"/>
            <a:ext cx="11761788" cy="669925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6568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9"/>
            <a:ext cx="13011150" cy="89931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869798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18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885281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15729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304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5508960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06366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42276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5" y="2146300"/>
            <a:ext cx="11761788" cy="669925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616707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9"/>
            <a:ext cx="13011150" cy="89931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706155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971978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85155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.jpe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4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.jpeg"/><Relationship Id="rId5" Type="http://schemas.openxmlformats.org/officeDocument/2006/relationships/theme" Target="../theme/theme11.xml"/><Relationship Id="rId4" Type="http://schemas.openxmlformats.org/officeDocument/2006/relationships/slideLayout" Target="../slideLayouts/slideLayout4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48.xml"/><Relationship Id="rId7" Type="http://schemas.openxmlformats.org/officeDocument/2006/relationships/slide" Target="../slides/slide1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.jpe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49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52.xml"/><Relationship Id="rId7" Type="http://schemas.openxmlformats.org/officeDocument/2006/relationships/slide" Target="../slides/slide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.jpeg"/><Relationship Id="rId5" Type="http://schemas.openxmlformats.org/officeDocument/2006/relationships/theme" Target="../theme/theme13.xml"/><Relationship Id="rId4" Type="http://schemas.openxmlformats.org/officeDocument/2006/relationships/slideLayout" Target="../slideLayouts/slideLayout5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.jpeg"/><Relationship Id="rId5" Type="http://schemas.openxmlformats.org/officeDocument/2006/relationships/theme" Target="../theme/theme14.xml"/><Relationship Id="rId4" Type="http://schemas.openxmlformats.org/officeDocument/2006/relationships/slideLayout" Target="../slideLayouts/slideLayout5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60.xml"/><Relationship Id="rId7" Type="http://schemas.openxmlformats.org/officeDocument/2006/relationships/slide" Target="../slides/slide1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.jpeg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61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5.png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65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66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1.jpeg"/><Relationship Id="rId5" Type="http://schemas.openxmlformats.org/officeDocument/2006/relationships/theme" Target="../theme/theme18.xml"/><Relationship Id="rId4" Type="http://schemas.openxmlformats.org/officeDocument/2006/relationships/slideLayout" Target="../slideLayouts/slideLayout70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3.jpeg"/><Relationship Id="rId5" Type="http://schemas.openxmlformats.org/officeDocument/2006/relationships/theme" Target="../theme/theme19.xml"/><Relationship Id="rId4" Type="http://schemas.openxmlformats.org/officeDocument/2006/relationships/slideLayout" Target="../slideLayouts/slideLayout7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.jpeg"/><Relationship Id="rId5" Type="http://schemas.openxmlformats.org/officeDocument/2006/relationships/theme" Target="../theme/theme20.xml"/><Relationship Id="rId4" Type="http://schemas.openxmlformats.org/officeDocument/2006/relationships/slideLayout" Target="../slideLayouts/slideLayout78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21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4.jpeg"/><Relationship Id="rId5" Type="http://schemas.openxmlformats.org/officeDocument/2006/relationships/theme" Target="../theme/theme22.xml"/><Relationship Id="rId4" Type="http://schemas.openxmlformats.org/officeDocument/2006/relationships/slideLayout" Target="../slideLayouts/slideLayout8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23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image" Target="../media/image7.jpeg"/><Relationship Id="rId5" Type="http://schemas.openxmlformats.org/officeDocument/2006/relationships/theme" Target="../theme/theme24.xml"/><Relationship Id="rId4" Type="http://schemas.openxmlformats.org/officeDocument/2006/relationships/slideLayout" Target="../slideLayouts/slideLayout86.xml"/></Relationships>
</file>

<file path=ppt/slideMasters/_rels/slideMaster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image" Target="../media/image7.jpeg"/><Relationship Id="rId5" Type="http://schemas.openxmlformats.org/officeDocument/2006/relationships/theme" Target="../theme/theme25.xml"/><Relationship Id="rId4" Type="http://schemas.openxmlformats.org/officeDocument/2006/relationships/slideLayout" Target="../slideLayouts/slideLayout90.xml"/></Relationships>
</file>

<file path=ppt/slideMasters/_rels/slideMaster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1.xml"/><Relationship Id="rId1" Type="http://schemas.openxmlformats.org/officeDocument/2006/relationships/theme" Target="../theme/theme26.xml"/><Relationship Id="rId4" Type="http://schemas.openxmlformats.org/officeDocument/2006/relationships/image" Target="../media/image4.jpeg"/></Relationships>
</file>

<file path=ppt/slideMasters/_rels/slideMaster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4.jpeg"/><Relationship Id="rId5" Type="http://schemas.openxmlformats.org/officeDocument/2006/relationships/theme" Target="../theme/theme27.xml"/><Relationship Id="rId4" Type="http://schemas.openxmlformats.org/officeDocument/2006/relationships/slideLayout" Target="../slideLayouts/slideLayout94.xml"/></Relationships>
</file>

<file path=ppt/slideMasters/_rels/slideMaster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7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7.jpeg"/><Relationship Id="rId5" Type="http://schemas.openxmlformats.org/officeDocument/2006/relationships/theme" Target="../theme/theme28.xml"/><Relationship Id="rId4" Type="http://schemas.openxmlformats.org/officeDocument/2006/relationships/slideLayout" Target="../slideLayouts/slideLayout98.xml"/></Relationships>
</file>

<file path=ppt/slideMasters/_rels/slideMaster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image" Target="../media/image7.jpeg"/><Relationship Id="rId5" Type="http://schemas.openxmlformats.org/officeDocument/2006/relationships/theme" Target="../theme/theme29.xml"/><Relationship Id="rId4" Type="http://schemas.openxmlformats.org/officeDocument/2006/relationships/slideLayout" Target="../slideLayouts/slideLayout10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" Target="../slides/slide7.xml"/><Relationship Id="rId3" Type="http://schemas.openxmlformats.org/officeDocument/2006/relationships/slideLayout" Target="../slideLayouts/slideLayout105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theme" Target="../theme/theme30.xml"/><Relationship Id="rId5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6.xml"/><Relationship Id="rId9" Type="http://schemas.openxmlformats.org/officeDocument/2006/relationships/image" Target="../media/image2.jpeg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31.xml"/></Relationships>
</file>

<file path=ppt/slideMasters/_rels/slideMaster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0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image" Target="../media/image1.jpeg"/><Relationship Id="rId5" Type="http://schemas.openxmlformats.org/officeDocument/2006/relationships/theme" Target="../theme/theme32.xml"/><Relationship Id="rId4" Type="http://schemas.openxmlformats.org/officeDocument/2006/relationships/slideLayout" Target="../slideLayouts/slideLayout111.xml"/></Relationships>
</file>

<file path=ppt/slideMasters/_rels/slideMaster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112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115.xml"/><Relationship Id="rId7" Type="http://schemas.openxmlformats.org/officeDocument/2006/relationships/slide" Target="../slides/slide4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1.jpeg"/><Relationship Id="rId5" Type="http://schemas.openxmlformats.org/officeDocument/2006/relationships/theme" Target="../theme/theme34.xml"/><Relationship Id="rId4" Type="http://schemas.openxmlformats.org/officeDocument/2006/relationships/slideLayout" Target="../slideLayouts/slideLayout116.xml"/></Relationships>
</file>

<file path=ppt/slideMasters/_rels/slideMaster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4.jpeg"/><Relationship Id="rId5" Type="http://schemas.openxmlformats.org/officeDocument/2006/relationships/theme" Target="../theme/theme35.xml"/><Relationship Id="rId4" Type="http://schemas.openxmlformats.org/officeDocument/2006/relationships/slideLayout" Target="../slideLayouts/slideLayout120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2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theme" Target="../theme/theme36.xml"/></Relationships>
</file>

<file path=ppt/slideMasters/_rels/slideMaster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5" Type="http://schemas.openxmlformats.org/officeDocument/2006/relationships/theme" Target="../theme/theme37.xml"/><Relationship Id="rId4" Type="http://schemas.openxmlformats.org/officeDocument/2006/relationships/slideLayout" Target="../slideLayouts/slideLayout1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.jpe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.jpe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2.xml"/><Relationship Id="rId7" Type="http://schemas.openxmlformats.org/officeDocument/2006/relationships/slide" Target="../slides/slide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33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5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5878" eaLnBrk="0" hangingPunct="0">
              <a:defRPr/>
            </a:pPr>
            <a:r>
              <a:rPr lang="en-US" sz="900" baseline="0" dirty="0">
                <a:solidFill>
                  <a:srgbClr val="969696"/>
                </a:solidFill>
              </a:rPr>
              <a:t>© </a:t>
            </a:r>
            <a:r>
              <a:rPr lang="en-US" sz="900" baseline="0" dirty="0" smtClean="0">
                <a:solidFill>
                  <a:srgbClr val="969696"/>
                </a:solidFill>
              </a:rPr>
              <a:t>2009 </a:t>
            </a:r>
            <a:r>
              <a:rPr lang="en-US" sz="900" baseline="0" dirty="0">
                <a:solidFill>
                  <a:srgbClr val="969696"/>
                </a:solidFill>
              </a:rPr>
              <a:t>Autodesk 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92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36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73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09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46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047" indent="-28104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2081" indent="-28104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645" indent="-252795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6801" indent="-22609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7404" indent="-20413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0516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2876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239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7593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36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736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09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463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828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19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54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8910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5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2011Autodesk </a:t>
            </a:r>
            <a:endParaRPr lang="en-US" sz="900" dirty="0">
              <a:solidFill>
                <a:srgbClr val="969696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36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73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09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46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047" indent="-28104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2081" indent="-28104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645" indent="-252795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6801" indent="-22609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7404" indent="-20413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0516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2876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239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7593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36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736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09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463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828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19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54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8910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4089" y="363621"/>
            <a:ext cx="11761989" cy="14183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4194" y="2145589"/>
            <a:ext cx="5911489" cy="67010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" y="8995705"/>
            <a:ext cx="13017927" cy="7633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89569" y="9268936"/>
            <a:ext cx="2900402" cy="2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2061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100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203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3047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409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78176" indent="-278176" algn="l" rtl="0" eaLnBrk="0" fontAlgn="base" hangingPunct="0">
        <a:spcBef>
          <a:spcPts val="498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58560" indent="-278176" algn="l" rtl="0" eaLnBrk="0" fontAlgn="base" hangingPunct="0">
        <a:spcBef>
          <a:spcPts val="498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3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5049" indent="-251244" algn="l" rtl="0" eaLnBrk="0" fontAlgn="base" hangingPunct="0">
        <a:spcBef>
          <a:spcPts val="391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1996" indent="-224307" algn="l" rtl="0" eaLnBrk="0" fontAlgn="base" hangingPunct="0">
        <a:spcBef>
          <a:spcPts val="303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17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0647" indent="-201887" algn="l" rtl="0" eaLnBrk="0" fontAlgn="base" hangingPunct="0">
        <a:spcBef>
          <a:spcPts val="303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16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03647" indent="-20361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54665" indent="-20361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05672" indent="-20361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56697" indent="-20361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2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1009" algn="l" defTabSz="902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2031" algn="l" defTabSz="902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047" algn="l" defTabSz="902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4099" algn="l" defTabSz="902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5077" algn="l" defTabSz="902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6117" algn="l" defTabSz="902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7146" algn="l" defTabSz="902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8147" algn="l" defTabSz="902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3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5951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  <p:extLst>
      <p:ext uri="{BB962C8B-B14F-4D97-AF65-F5344CB8AC3E}">
        <p14:creationId xmlns:p14="http://schemas.microsoft.com/office/powerpoint/2010/main" val="3830186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38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78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168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57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061" indent="-281061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2108" indent="-281061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695" indent="-252809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6882" indent="-22610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7512" indent="-2041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0646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3026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417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7798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389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786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168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573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95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344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72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9112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3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5951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  <p:extLst>
      <p:ext uri="{BB962C8B-B14F-4D97-AF65-F5344CB8AC3E}">
        <p14:creationId xmlns:p14="http://schemas.microsoft.com/office/powerpoint/2010/main" val="25038551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38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78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168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57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061" indent="-281061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2108" indent="-281061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695" indent="-252809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6882" indent="-22610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7512" indent="-2041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0646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3026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417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7798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389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786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168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573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95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344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72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9112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495004" y="9208137"/>
            <a:ext cx="3990575" cy="337903"/>
          </a:xfrm>
          <a:prstGeom prst="rect">
            <a:avLst/>
          </a:prstGeom>
          <a:noFill/>
        </p:spPr>
        <p:txBody>
          <a:bodyPr wrap="none" lIns="90726" tIns="45338" rIns="90726" bIns="45338" rtlCol="0">
            <a:spAutoFit/>
          </a:bodyPr>
          <a:lstStyle/>
          <a:p>
            <a:pPr defTabSz="1284004"/>
            <a:r>
              <a:rPr lang="en-US" sz="1600" dirty="0" smtClean="0">
                <a:solidFill>
                  <a:srgbClr val="FFFFFF"/>
                </a:solidFill>
              </a:rPr>
              <a:t>Autodesk Confidential – Internal Use Only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2632" y="9208144"/>
            <a:ext cx="1117993" cy="337903"/>
          </a:xfrm>
          <a:prstGeom prst="rect">
            <a:avLst/>
          </a:prstGeom>
          <a:noFill/>
        </p:spPr>
        <p:txBody>
          <a:bodyPr wrap="none" lIns="90726" tIns="45338" rIns="90726" bIns="45338" rtlCol="0">
            <a:spAutoFit/>
          </a:bodyPr>
          <a:lstStyle/>
          <a:p>
            <a:pPr defTabSz="1284004"/>
            <a:r>
              <a:rPr lang="en-US" sz="1600" dirty="0" smtClean="0">
                <a:solidFill>
                  <a:srgbClr val="FFFFFF"/>
                </a:solidFill>
              </a:rPr>
              <a:t>Slide # </a:t>
            </a:r>
            <a:fld id="{6D81C96D-7445-4ECB-9D6B-E90BF538460E}" type="slidenum">
              <a:rPr lang="en-US" sz="1600" smtClean="0">
                <a:solidFill>
                  <a:srgbClr val="FFFFFF"/>
                </a:solidFill>
              </a:rPr>
              <a:pPr defTabSz="1284004"/>
              <a:t>‹#›</a:t>
            </a:fld>
            <a:endParaRPr 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9342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169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341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51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682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0639" indent="-280639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1259" indent="-280639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8343" indent="-252430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4742" indent="-22575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4687" indent="-20384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07140" indent="-20392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58836" indent="-20392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0545" indent="-20392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2256" indent="-20392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1696" algn="l" defTabSz="90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3410" algn="l" defTabSz="90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5100" algn="l" defTabSz="90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6824" algn="l" defTabSz="90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8510" algn="l" defTabSz="90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0223" algn="l" defTabSz="90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1933" algn="l" defTabSz="90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3626" algn="l" defTabSz="90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3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5951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  <p:extLst>
      <p:ext uri="{BB962C8B-B14F-4D97-AF65-F5344CB8AC3E}">
        <p14:creationId xmlns:p14="http://schemas.microsoft.com/office/powerpoint/2010/main" val="6054183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38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78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168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57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061" indent="-281061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2108" indent="-281061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695" indent="-252809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6882" indent="-22610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7512" indent="-2041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0646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3026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417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7798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389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786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168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573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95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344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72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9112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ome icon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2129249" y="170687"/>
            <a:ext cx="749225" cy="749226"/>
          </a:xfrm>
          <a:prstGeom prst="rect">
            <a:avLst/>
          </a:prstGeom>
          <a:noFill/>
        </p:spPr>
      </p:pic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6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6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" y="8994775"/>
            <a:ext cx="13017499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481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0232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00895" y="9107488"/>
            <a:ext cx="520701" cy="520700"/>
          </a:xfrm>
          <a:prstGeom prst="rect">
            <a:avLst/>
          </a:prstGeom>
        </p:spPr>
        <p:txBody>
          <a:bodyPr vert="horz" lIns="90755" tIns="45355" rIns="90755" bIns="4535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90232"/>
            <a:fld id="{94B360B7-BD80-47A0-9203-1AEF4CB0F00F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 defTabSz="1290232"/>
              <a:t>‹#›</a:t>
            </a:fld>
            <a:endParaRPr lang="en-US" dirty="0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1843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</p:sldLayoutIdLst>
  <p:transition>
    <p:fade/>
  </p:transition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389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778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168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1557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990" indent="-281990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3989" indent="-281990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100000"/>
        <a:buFont typeface="Arial" pitchFamily="34" charset="0"/>
        <a:buChar char="•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2693" indent="-253630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60000"/>
        <a:buFont typeface="Courier New" pitchFamily="49" charset="0"/>
        <a:buChar char="o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1541" indent="-22685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3699" indent="-20481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8313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72230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26099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80000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899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782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68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571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46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359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7253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113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363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01115" y="2014593"/>
            <a:ext cx="10408920" cy="728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37363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301115" y="194232"/>
            <a:ext cx="10408920" cy="1626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pic>
        <p:nvPicPr>
          <p:cNvPr id="2373636" name="Picture 4" descr="PPT_LOGO_4b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66362" y="0"/>
            <a:ext cx="844821" cy="9759034"/>
          </a:xfrm>
          <a:prstGeom prst="rect">
            <a:avLst/>
          </a:prstGeom>
          <a:noFill/>
        </p:spPr>
      </p:pic>
      <p:sp>
        <p:nvSpPr>
          <p:cNvPr id="2373637" name="Rectangle 5"/>
          <p:cNvSpPr>
            <a:spLocks noChangeArrowheads="1"/>
          </p:cNvSpPr>
          <p:nvPr/>
        </p:nvSpPr>
        <p:spPr bwMode="auto">
          <a:xfrm>
            <a:off x="6505575" y="9492530"/>
            <a:ext cx="433705" cy="19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908687" eaLnBrk="0" hangingPunct="0"/>
            <a:fld id="{6186D9D5-FBB7-43E3-A20C-3464EF6CBD6C}" type="slidenum">
              <a:rPr lang="en-US" sz="900" baseline="-25000">
                <a:solidFill>
                  <a:srgbClr val="969696"/>
                </a:solidFill>
                <a:latin typeface="Calibri" pitchFamily="34" charset="0"/>
                <a:ea typeface="+mn-ea"/>
                <a:cs typeface="+mn-cs"/>
              </a:rPr>
              <a:pPr defTabSz="908687" eaLnBrk="0" hangingPunct="0"/>
              <a:t>‹#›</a:t>
            </a:fld>
            <a:endParaRPr lang="en-US" sz="900" baseline="-25000" dirty="0">
              <a:solidFill>
                <a:srgbClr val="969696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2373638" name="Text Box 6"/>
          <p:cNvSpPr txBox="1">
            <a:spLocks noChangeArrowheads="1"/>
          </p:cNvSpPr>
          <p:nvPr/>
        </p:nvSpPr>
        <p:spPr bwMode="auto">
          <a:xfrm>
            <a:off x="454036" y="9492530"/>
            <a:ext cx="5202200" cy="19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908687" eaLnBrk="0" hangingPunct="0"/>
            <a:r>
              <a:rPr lang="en-US" sz="900" baseline="-25000" dirty="0">
                <a:solidFill>
                  <a:srgbClr val="969696"/>
                </a:solidFill>
                <a:latin typeface="Calibri" pitchFamily="34" charset="0"/>
                <a:ea typeface="+mn-ea"/>
                <a:cs typeface="+mn-cs"/>
              </a:rPr>
              <a:t>© </a:t>
            </a:r>
            <a:r>
              <a:rPr lang="en-US" sz="900" baseline="-25000" dirty="0" smtClean="0">
                <a:solidFill>
                  <a:srgbClr val="969696"/>
                </a:solidFill>
                <a:latin typeface="Calibri" pitchFamily="34" charset="0"/>
                <a:ea typeface="+mn-ea"/>
                <a:cs typeface="+mn-cs"/>
              </a:rPr>
              <a:t>2011Autodesk </a:t>
            </a:r>
            <a:endParaRPr lang="en-US" sz="900" baseline="-25000" dirty="0">
              <a:solidFill>
                <a:srgbClr val="969696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830854" y="9492530"/>
            <a:ext cx="5202200" cy="19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908687" eaLnBrk="0" hangingPunct="0"/>
            <a:r>
              <a:rPr lang="en-US" sz="900" baseline="-25000" dirty="0">
                <a:solidFill>
                  <a:srgbClr val="969696"/>
                </a:solidFill>
                <a:latin typeface="Calibri" pitchFamily="34" charset="0"/>
                <a:ea typeface="+mn-ea"/>
                <a:cs typeface="+mn-cs"/>
              </a:rPr>
              <a:t>Confidential – Do Not Distribute</a:t>
            </a:r>
          </a:p>
        </p:txBody>
      </p:sp>
    </p:spTree>
    <p:extLst>
      <p:ext uri="{BB962C8B-B14F-4D97-AF65-F5344CB8AC3E}">
        <p14:creationId xmlns:p14="http://schemas.microsoft.com/office/powerpoint/2010/main" val="3622764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</p:sldLayoutIdLst>
  <p:transition spd="med">
    <p:fade/>
  </p:transition>
  <p:txStyles>
    <p:titleStyle>
      <a:lvl1pPr algn="l" rtl="0" fontAlgn="base">
        <a:lnSpc>
          <a:spcPct val="95000"/>
        </a:lnSpc>
        <a:spcBef>
          <a:spcPct val="0"/>
        </a:spcBef>
        <a:spcAft>
          <a:spcPct val="0"/>
        </a:spcAft>
        <a:defRPr sz="5100">
          <a:solidFill>
            <a:schemeClr val="bg1"/>
          </a:solidFill>
          <a:latin typeface="Calibri" pitchFamily="34" charset="0"/>
          <a:ea typeface="+mj-ea"/>
          <a:cs typeface="+mj-cs"/>
        </a:defRPr>
      </a:lvl1pPr>
      <a:lvl2pPr algn="l" rtl="0" fontAlgn="base">
        <a:lnSpc>
          <a:spcPct val="95000"/>
        </a:lnSpc>
        <a:spcBef>
          <a:spcPct val="0"/>
        </a:spcBef>
        <a:spcAft>
          <a:spcPct val="0"/>
        </a:spcAft>
        <a:defRPr sz="5100">
          <a:solidFill>
            <a:schemeClr val="bg1"/>
          </a:solidFill>
          <a:latin typeface="Arial" charset="0"/>
        </a:defRPr>
      </a:lvl2pPr>
      <a:lvl3pPr algn="l" rtl="0" fontAlgn="base">
        <a:lnSpc>
          <a:spcPct val="95000"/>
        </a:lnSpc>
        <a:spcBef>
          <a:spcPct val="0"/>
        </a:spcBef>
        <a:spcAft>
          <a:spcPct val="0"/>
        </a:spcAft>
        <a:defRPr sz="5100">
          <a:solidFill>
            <a:schemeClr val="bg1"/>
          </a:solidFill>
          <a:latin typeface="Arial" charset="0"/>
        </a:defRPr>
      </a:lvl3pPr>
      <a:lvl4pPr algn="l" rtl="0" fontAlgn="base">
        <a:lnSpc>
          <a:spcPct val="95000"/>
        </a:lnSpc>
        <a:spcBef>
          <a:spcPct val="0"/>
        </a:spcBef>
        <a:spcAft>
          <a:spcPct val="0"/>
        </a:spcAft>
        <a:defRPr sz="5100">
          <a:solidFill>
            <a:schemeClr val="bg1"/>
          </a:solidFill>
          <a:latin typeface="Arial" charset="0"/>
        </a:defRPr>
      </a:lvl4pPr>
      <a:lvl5pPr algn="l" rtl="0" fontAlgn="base">
        <a:lnSpc>
          <a:spcPct val="95000"/>
        </a:lnSpc>
        <a:spcBef>
          <a:spcPct val="0"/>
        </a:spcBef>
        <a:spcAft>
          <a:spcPct val="0"/>
        </a:spcAft>
        <a:defRPr sz="5100">
          <a:solidFill>
            <a:schemeClr val="bg1"/>
          </a:solidFill>
          <a:latin typeface="Arial" charset="0"/>
        </a:defRPr>
      </a:lvl5pPr>
      <a:lvl6pPr marL="646422" algn="l" rtl="0" fontAlgn="base">
        <a:lnSpc>
          <a:spcPct val="95000"/>
        </a:lnSpc>
        <a:spcBef>
          <a:spcPct val="0"/>
        </a:spcBef>
        <a:spcAft>
          <a:spcPct val="0"/>
        </a:spcAft>
        <a:defRPr sz="5100">
          <a:solidFill>
            <a:schemeClr val="bg1"/>
          </a:solidFill>
          <a:latin typeface="Arial" charset="0"/>
        </a:defRPr>
      </a:lvl6pPr>
      <a:lvl7pPr marL="1292887" algn="l" rtl="0" fontAlgn="base">
        <a:lnSpc>
          <a:spcPct val="95000"/>
        </a:lnSpc>
        <a:spcBef>
          <a:spcPct val="0"/>
        </a:spcBef>
        <a:spcAft>
          <a:spcPct val="0"/>
        </a:spcAft>
        <a:defRPr sz="5100">
          <a:solidFill>
            <a:schemeClr val="bg1"/>
          </a:solidFill>
          <a:latin typeface="Arial" charset="0"/>
        </a:defRPr>
      </a:lvl7pPr>
      <a:lvl8pPr marL="1939342" algn="l" rtl="0" fontAlgn="base">
        <a:lnSpc>
          <a:spcPct val="95000"/>
        </a:lnSpc>
        <a:spcBef>
          <a:spcPct val="0"/>
        </a:spcBef>
        <a:spcAft>
          <a:spcPct val="0"/>
        </a:spcAft>
        <a:defRPr sz="5100">
          <a:solidFill>
            <a:schemeClr val="bg1"/>
          </a:solidFill>
          <a:latin typeface="Arial" charset="0"/>
        </a:defRPr>
      </a:lvl8pPr>
      <a:lvl9pPr marL="2585781" algn="l" rtl="0" fontAlgn="base">
        <a:lnSpc>
          <a:spcPct val="95000"/>
        </a:lnSpc>
        <a:spcBef>
          <a:spcPct val="0"/>
        </a:spcBef>
        <a:spcAft>
          <a:spcPct val="0"/>
        </a:spcAft>
        <a:defRPr sz="5100">
          <a:solidFill>
            <a:schemeClr val="bg1"/>
          </a:solidFill>
          <a:latin typeface="Arial" charset="0"/>
        </a:defRPr>
      </a:lvl9pPr>
    </p:titleStyle>
    <p:bodyStyle>
      <a:lvl1pPr algn="l" rtl="0" fontAlgn="base">
        <a:spcBef>
          <a:spcPct val="15000"/>
        </a:spcBef>
        <a:spcAft>
          <a:spcPct val="15000"/>
        </a:spcAft>
        <a:defRPr sz="2800">
          <a:solidFill>
            <a:schemeClr val="bg1"/>
          </a:solidFill>
          <a:latin typeface="Calibri" pitchFamily="34" charset="0"/>
          <a:ea typeface="+mn-ea"/>
          <a:cs typeface="+mn-cs"/>
        </a:defRPr>
      </a:lvl1pPr>
      <a:lvl2pPr marL="401773" indent="-240183" algn="l" rtl="0" fontAlgn="base">
        <a:spcBef>
          <a:spcPct val="15000"/>
        </a:spcBef>
        <a:spcAft>
          <a:spcPct val="15000"/>
        </a:spcAft>
        <a:buClr>
          <a:schemeClr val="bg1"/>
        </a:buClr>
        <a:buSzPct val="80000"/>
        <a:buFont typeface="Wingdings" pitchFamily="2" charset="2"/>
        <a:buChar char="§"/>
        <a:defRPr>
          <a:solidFill>
            <a:schemeClr val="bg1"/>
          </a:solidFill>
          <a:latin typeface="Calibri" pitchFamily="34" charset="0"/>
        </a:defRPr>
      </a:lvl2pPr>
      <a:lvl3pPr marL="803572" indent="-240183" algn="l" rtl="0" fontAlgn="base">
        <a:spcBef>
          <a:spcPct val="15000"/>
        </a:spcBef>
        <a:spcAft>
          <a:spcPct val="15000"/>
        </a:spcAft>
        <a:buClr>
          <a:schemeClr val="bg1"/>
        </a:buClr>
        <a:buSzPct val="80000"/>
        <a:buFont typeface="Arial" pitchFamily="34" charset="0"/>
        <a:buChar char="•"/>
        <a:defRPr>
          <a:solidFill>
            <a:schemeClr val="bg1"/>
          </a:solidFill>
          <a:latin typeface="Calibri" pitchFamily="34" charset="0"/>
        </a:defRPr>
      </a:lvl3pPr>
      <a:lvl4pPr marL="1382680" indent="-244655" algn="l" rtl="0" fontAlgn="base">
        <a:spcBef>
          <a:spcPct val="0"/>
        </a:spcBef>
        <a:spcAft>
          <a:spcPct val="5000"/>
        </a:spcAft>
        <a:buClr>
          <a:schemeClr val="bg1"/>
        </a:buClr>
        <a:buSzPct val="80000"/>
        <a:buFont typeface="Wingdings" pitchFamily="2" charset="2"/>
        <a:defRPr sz="2300">
          <a:solidFill>
            <a:schemeClr val="bg1"/>
          </a:solidFill>
          <a:latin typeface="+mn-lt"/>
        </a:defRPr>
      </a:lvl4pPr>
      <a:lvl5pPr marL="2424167" indent="-323227" algn="l" rtl="0" fontAlgn="base">
        <a:spcBef>
          <a:spcPct val="10000"/>
        </a:spcBef>
        <a:spcAft>
          <a:spcPct val="10000"/>
        </a:spcAft>
        <a:buClr>
          <a:schemeClr val="bg1"/>
        </a:buClr>
        <a:buSzPct val="80000"/>
        <a:buFont typeface="Wingdings" pitchFamily="2" charset="2"/>
        <a:defRPr>
          <a:solidFill>
            <a:schemeClr val="bg1"/>
          </a:solidFill>
          <a:latin typeface="+mn-lt"/>
        </a:defRPr>
      </a:lvl5pPr>
      <a:lvl6pPr marL="3070614" indent="-323227" algn="l" rtl="0" fontAlgn="base">
        <a:spcBef>
          <a:spcPct val="10000"/>
        </a:spcBef>
        <a:spcAft>
          <a:spcPct val="10000"/>
        </a:spcAft>
        <a:buClr>
          <a:schemeClr val="bg1"/>
        </a:buClr>
        <a:buSzPct val="80000"/>
        <a:buFont typeface="Wingdings" pitchFamily="2" charset="2"/>
        <a:defRPr>
          <a:solidFill>
            <a:schemeClr val="bg1"/>
          </a:solidFill>
          <a:latin typeface="+mn-lt"/>
        </a:defRPr>
      </a:lvl6pPr>
      <a:lvl7pPr marL="3717051" indent="-323227" algn="l" rtl="0" fontAlgn="base">
        <a:spcBef>
          <a:spcPct val="10000"/>
        </a:spcBef>
        <a:spcAft>
          <a:spcPct val="10000"/>
        </a:spcAft>
        <a:buClr>
          <a:schemeClr val="bg1"/>
        </a:buClr>
        <a:buSzPct val="80000"/>
        <a:buFont typeface="Wingdings" pitchFamily="2" charset="2"/>
        <a:defRPr>
          <a:solidFill>
            <a:schemeClr val="bg1"/>
          </a:solidFill>
          <a:latin typeface="+mn-lt"/>
        </a:defRPr>
      </a:lvl7pPr>
      <a:lvl8pPr marL="4363491" indent="-323227" algn="l" rtl="0" fontAlgn="base">
        <a:spcBef>
          <a:spcPct val="10000"/>
        </a:spcBef>
        <a:spcAft>
          <a:spcPct val="10000"/>
        </a:spcAft>
        <a:buClr>
          <a:schemeClr val="bg1"/>
        </a:buClr>
        <a:buSzPct val="80000"/>
        <a:buFont typeface="Wingdings" pitchFamily="2" charset="2"/>
        <a:defRPr>
          <a:solidFill>
            <a:schemeClr val="bg1"/>
          </a:solidFill>
          <a:latin typeface="+mn-lt"/>
        </a:defRPr>
      </a:lvl8pPr>
      <a:lvl9pPr marL="5009941" indent="-323227" algn="l" rtl="0" fontAlgn="base">
        <a:spcBef>
          <a:spcPct val="10000"/>
        </a:spcBef>
        <a:spcAft>
          <a:spcPct val="10000"/>
        </a:spcAft>
        <a:buClr>
          <a:schemeClr val="bg1"/>
        </a:buClr>
        <a:buSzPct val="80000"/>
        <a:buFont typeface="Wingdings" pitchFamily="2" charset="2"/>
        <a:defRPr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292887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6422" algn="l" defTabSz="1292887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92887" algn="l" defTabSz="1292887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39342" algn="l" defTabSz="1292887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85781" algn="l" defTabSz="1292887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2219" algn="l" defTabSz="1292887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78672" algn="l" defTabSz="1292887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25112" algn="l" defTabSz="1292887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71555" algn="l" defTabSz="1292887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5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36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73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09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46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047" indent="-28104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2081" indent="-28104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645" indent="-252795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6801" indent="-22609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7404" indent="-20413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0516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2876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239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7593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36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736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09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463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828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19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54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8910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4089" y="363621"/>
            <a:ext cx="11761989" cy="14183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4199" y="2145589"/>
            <a:ext cx="5911489" cy="67010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" y="8995712"/>
            <a:ext cx="13017927" cy="7633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89569" y="9268936"/>
            <a:ext cx="2900402" cy="2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1771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0907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182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274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369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78109" indent="-278109" algn="l" rtl="0" eaLnBrk="0" fontAlgn="base" hangingPunct="0">
        <a:spcBef>
          <a:spcPts val="498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58435" indent="-278109" algn="l" rtl="0" eaLnBrk="0" fontAlgn="base" hangingPunct="0">
        <a:spcBef>
          <a:spcPts val="498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3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4850" indent="-251187" algn="l" rtl="0" eaLnBrk="0" fontAlgn="base" hangingPunct="0">
        <a:spcBef>
          <a:spcPts val="391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1683" indent="-224256" algn="l" rtl="0" eaLnBrk="0" fontAlgn="base" hangingPunct="0">
        <a:spcBef>
          <a:spcPts val="303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17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0232" indent="-201841" algn="l" rtl="0" eaLnBrk="0" fontAlgn="base" hangingPunct="0">
        <a:spcBef>
          <a:spcPts val="303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16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03123" indent="-20357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54050" indent="-20357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04952" indent="-20357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55876" indent="-20357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907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1825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741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3695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4569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5513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6433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7339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5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5878" eaLnBrk="0" hangingPunct="0">
              <a:defRPr/>
            </a:pPr>
            <a:r>
              <a:rPr lang="en-US" sz="900" baseline="0" dirty="0">
                <a:solidFill>
                  <a:srgbClr val="969696"/>
                </a:solidFill>
              </a:rPr>
              <a:t>© </a:t>
            </a:r>
            <a:r>
              <a:rPr lang="en-US" sz="900" baseline="0" dirty="0" smtClean="0">
                <a:solidFill>
                  <a:srgbClr val="969696"/>
                </a:solidFill>
              </a:rPr>
              <a:t>2009 </a:t>
            </a:r>
            <a:r>
              <a:rPr lang="en-US" sz="900" baseline="0" dirty="0">
                <a:solidFill>
                  <a:srgbClr val="969696"/>
                </a:solidFill>
              </a:rPr>
              <a:t>Autodesk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36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73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09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46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047" indent="-281047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3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562081" indent="-281047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899645" indent="-252795" algn="l" rtl="0" eaLnBrk="1" fontAlgn="base" hangingPunct="1">
        <a:spcBef>
          <a:spcPts val="4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406801" indent="-226090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1857404" indent="-204136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310516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2876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239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7593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36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736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09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463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828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19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54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8910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5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36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73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09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46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047" indent="-28104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2081" indent="-28104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645" indent="-252795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6801" indent="-22609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7404" indent="-20413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0516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2876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239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7593" indent="-2042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36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736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09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463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828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19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542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8910" algn="l" defTabSz="9047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6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6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" y="8994775"/>
            <a:ext cx="13017499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481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0232" eaLnBrk="0" hangingPunct="0">
              <a:defRPr/>
            </a:pPr>
            <a:r>
              <a:rPr lang="en-US" sz="900" baseline="-25000" dirty="0">
                <a:solidFill>
                  <a:srgbClr val="969696"/>
                </a:solidFill>
                <a:ea typeface="+mn-ea"/>
                <a:cs typeface="+mn-cs"/>
              </a:rPr>
              <a:t>© 2010 Autodesk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00895" y="9107488"/>
            <a:ext cx="520701" cy="520700"/>
          </a:xfrm>
          <a:prstGeom prst="rect">
            <a:avLst/>
          </a:prstGeom>
        </p:spPr>
        <p:txBody>
          <a:bodyPr vert="horz" lIns="90755" tIns="45355" rIns="90755" bIns="4535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90232"/>
            <a:fld id="{94B360B7-BD80-47A0-9203-1AEF4CB0F00F}" type="slidenum">
              <a:rPr lang="en-US" baseline="-25000" smtClean="0">
                <a:solidFill>
                  <a:srgbClr val="FFFFFF">
                    <a:tint val="75000"/>
                  </a:srgbClr>
                </a:solidFill>
                <a:ea typeface="+mn-ea"/>
                <a:cs typeface="+mn-cs"/>
              </a:rPr>
              <a:pPr defTabSz="1290232"/>
              <a:t>‹#›</a:t>
            </a:fld>
            <a:endParaRPr lang="en-US" baseline="-25000" dirty="0">
              <a:solidFill>
                <a:srgbClr val="FFFFFF">
                  <a:tint val="75000"/>
                </a:srgbClr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2889829"/>
      </p:ext>
    </p:extLst>
  </p:cSld>
  <p:clrMap bg1="dk1" tx1="lt1" bg2="dk2" tx2="lt2" accent1="accent1" accent2="accent2" accent3="accent3" accent4="accent4" accent5="accent5" accent6="accent6" hlink="hlink" folHlink="folHlink"/>
  <p:transition>
    <p:fade/>
  </p:transition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389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778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168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1557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990" indent="-281990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3989" indent="-281990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100000"/>
        <a:buFont typeface="Arial" pitchFamily="34" charset="0"/>
        <a:buChar char="•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2693" indent="-253630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60000"/>
        <a:buFont typeface="Courier New" pitchFamily="49" charset="0"/>
        <a:buChar char="o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1541" indent="-22685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3699" indent="-20481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8313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72230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26099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80000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899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782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68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571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46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359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7253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113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70000">
              <a:schemeClr val="bg1"/>
            </a:gs>
            <a:gs pos="100000">
              <a:schemeClr val="bg1">
                <a:lumMod val="75000"/>
                <a:lumOff val="2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59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6240" eaLnBrk="0" hangingPunct="0">
              <a:defRPr/>
            </a:pPr>
            <a:r>
              <a:rPr lang="en-US" sz="900" dirty="0">
                <a:solidFill>
                  <a:srgbClr val="969696"/>
                </a:solidFill>
                <a:ea typeface="+mn-ea"/>
                <a:cs typeface="+mn-cs"/>
              </a:rPr>
              <a:t>© </a:t>
            </a:r>
            <a:r>
              <a:rPr lang="en-US" sz="900" dirty="0" smtClean="0">
                <a:solidFill>
                  <a:srgbClr val="969696"/>
                </a:solidFill>
                <a:ea typeface="+mn-ea"/>
                <a:cs typeface="+mn-cs"/>
              </a:rPr>
              <a:t>2008 </a:t>
            </a:r>
            <a:r>
              <a:rPr lang="en-US" sz="900" dirty="0">
                <a:solidFill>
                  <a:srgbClr val="969696"/>
                </a:solidFill>
                <a:ea typeface="+mn-ea"/>
                <a:cs typeface="+mn-cs"/>
              </a:rPr>
              <a:t>Autodesk </a:t>
            </a:r>
          </a:p>
        </p:txBody>
      </p:sp>
    </p:spTree>
    <p:extLst>
      <p:ext uri="{BB962C8B-B14F-4D97-AF65-F5344CB8AC3E}">
        <p14:creationId xmlns:p14="http://schemas.microsoft.com/office/powerpoint/2010/main" val="24745687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49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99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47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978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124" indent="-28112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2241" indent="-28112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897" indent="-252864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7198" indent="-2261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7929" indent="-20419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1162" indent="-20427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3651" indent="-20427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6143" indent="-20427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8624" indent="-20427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9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490" algn="l" defTabSz="9049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995" algn="l" defTabSz="9049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474" algn="l" defTabSz="9049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978" algn="l" defTabSz="9049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2458" algn="l" defTabSz="9049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953" algn="l" defTabSz="9049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7435" algn="l" defTabSz="9049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9926" algn="l" defTabSz="9049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6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6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" y="8994775"/>
            <a:ext cx="13017499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481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0232" eaLnBrk="0" hangingPunct="0">
              <a:defRPr/>
            </a:pPr>
            <a:r>
              <a:rPr lang="en-US" sz="900" baseline="-25000" dirty="0">
                <a:solidFill>
                  <a:srgbClr val="969696"/>
                </a:solidFill>
                <a:ea typeface="+mn-ea"/>
                <a:cs typeface="+mn-cs"/>
              </a:rPr>
              <a:t>© 2010 Autodesk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00895" y="9107488"/>
            <a:ext cx="520701" cy="520700"/>
          </a:xfrm>
          <a:prstGeom prst="rect">
            <a:avLst/>
          </a:prstGeom>
        </p:spPr>
        <p:txBody>
          <a:bodyPr vert="horz" lIns="90755" tIns="45355" rIns="90755" bIns="4535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90232"/>
            <a:fld id="{94B360B7-BD80-47A0-9203-1AEF4CB0F00F}" type="slidenum">
              <a:rPr lang="en-US" baseline="-25000" smtClean="0">
                <a:solidFill>
                  <a:srgbClr val="FFFFFF">
                    <a:tint val="75000"/>
                  </a:srgbClr>
                </a:solidFill>
                <a:ea typeface="+mn-ea"/>
                <a:cs typeface="+mn-cs"/>
              </a:rPr>
              <a:pPr defTabSz="1290232"/>
              <a:t>‹#›</a:t>
            </a:fld>
            <a:endParaRPr lang="en-US" baseline="-25000" dirty="0">
              <a:solidFill>
                <a:srgbClr val="FFFFFF">
                  <a:tint val="75000"/>
                </a:srgbClr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402990"/>
      </p:ext>
    </p:extLst>
  </p:cSld>
  <p:clrMap bg1="dk1" tx1="lt1" bg2="dk2" tx2="lt2" accent1="accent1" accent2="accent2" accent3="accent3" accent4="accent4" accent5="accent5" accent6="accent6" hlink="hlink" folHlink="folHlink"/>
  <p:transition>
    <p:fade/>
  </p:transition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389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778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168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1557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990" indent="-281990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3989" indent="-281990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100000"/>
        <a:buFont typeface="Arial" pitchFamily="34" charset="0"/>
        <a:buChar char="•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2693" indent="-253630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60000"/>
        <a:buFont typeface="Courier New" pitchFamily="49" charset="0"/>
        <a:buChar char="o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1541" indent="-22685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3699" indent="-20481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8313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72230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26099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80000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899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782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68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571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46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359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7253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113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/>
            </a:gs>
            <a:gs pos="98000">
              <a:schemeClr val="bg1">
                <a:lumMod val="75000"/>
                <a:lumOff val="2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439738"/>
            <a:ext cx="11761788" cy="1009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7" y="2146300"/>
            <a:ext cx="5911850" cy="6699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dirty="0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dirty="0" smtClean="0">
                <a:sym typeface="Arial" pitchFamily="34" charset="0"/>
              </a:rPr>
              <a:t>Fifth level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" y="899483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3" y="9269445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6099" eaLnBrk="0" hangingPunct="0">
              <a:defRPr/>
            </a:pPr>
            <a:r>
              <a:rPr lang="en-US" sz="900" baseline="-25000" dirty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© 2008 Autodesk </a:t>
            </a:r>
          </a:p>
        </p:txBody>
      </p:sp>
    </p:spTree>
    <p:extLst>
      <p:ext uri="{BB962C8B-B14F-4D97-AF65-F5344CB8AC3E}">
        <p14:creationId xmlns:p14="http://schemas.microsoft.com/office/powerpoint/2010/main" val="10516165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1"/>
          </a:solidFill>
          <a:latin typeface="Calibri" pitchFamily="34" charset="0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44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887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32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77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0805" indent="-280805" algn="l" rtl="0" eaLnBrk="0" fontAlgn="base" hangingPunct="0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1pPr>
      <a:lvl2pPr marL="561632" indent="-280805" algn="l" rtl="0" eaLnBrk="0" fontAlgn="base" hangingPunct="0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2pPr>
      <a:lvl3pPr marL="899221" indent="-252425" algn="l" rtl="0" eaLnBrk="0" fontAlgn="base" hangingPunct="0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3pPr>
      <a:lvl4pPr marL="1405645" indent="-225592" algn="l" rtl="0" eaLnBrk="0" fontAlgn="base" hangingPunct="0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4pPr>
      <a:lvl5pPr marL="1856829" indent="-203517" algn="l" rtl="0" eaLnBrk="0" fontAlgn="base" hangingPunct="0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5pPr>
      <a:lvl6pPr marL="2310903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3339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781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8210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440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887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321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775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2204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648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7077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9519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/>
            </a:gs>
            <a:gs pos="98000">
              <a:schemeClr val="bg1">
                <a:lumMod val="75000"/>
                <a:lumOff val="2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439738"/>
            <a:ext cx="11761788" cy="1009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7" y="2146300"/>
            <a:ext cx="5911850" cy="6699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dirty="0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dirty="0" smtClean="0">
                <a:sym typeface="Arial" pitchFamily="34" charset="0"/>
              </a:rPr>
              <a:t>Fifth level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" y="899483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3" y="9269445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6099" eaLnBrk="0" hangingPunct="0">
              <a:defRPr/>
            </a:pPr>
            <a:r>
              <a:rPr lang="en-US" sz="900" baseline="-25000" dirty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© 2008 Autodesk </a:t>
            </a:r>
          </a:p>
        </p:txBody>
      </p:sp>
    </p:spTree>
    <p:extLst>
      <p:ext uri="{BB962C8B-B14F-4D97-AF65-F5344CB8AC3E}">
        <p14:creationId xmlns:p14="http://schemas.microsoft.com/office/powerpoint/2010/main" val="28371875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1"/>
          </a:solidFill>
          <a:latin typeface="Calibri" pitchFamily="34" charset="0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44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887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32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77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0805" indent="-280805" algn="l" rtl="0" eaLnBrk="0" fontAlgn="base" hangingPunct="0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1pPr>
      <a:lvl2pPr marL="561632" indent="-280805" algn="l" rtl="0" eaLnBrk="0" fontAlgn="base" hangingPunct="0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2pPr>
      <a:lvl3pPr marL="899221" indent="-252425" algn="l" rtl="0" eaLnBrk="0" fontAlgn="base" hangingPunct="0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3pPr>
      <a:lvl4pPr marL="1405645" indent="-225592" algn="l" rtl="0" eaLnBrk="0" fontAlgn="base" hangingPunct="0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4pPr>
      <a:lvl5pPr marL="1856829" indent="-203517" algn="l" rtl="0" eaLnBrk="0" fontAlgn="base" hangingPunct="0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5pPr>
      <a:lvl6pPr marL="2310903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3339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781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8210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440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887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321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775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2204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648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7077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9519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ome icon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249" y="170687"/>
            <a:ext cx="749225" cy="749226"/>
          </a:xfrm>
          <a:prstGeom prst="rect">
            <a:avLst/>
          </a:prstGeom>
          <a:noFill/>
        </p:spPr>
      </p:pic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6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6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" y="8994775"/>
            <a:ext cx="13017499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481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0232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2010 Autodesk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00895" y="9107488"/>
            <a:ext cx="520701" cy="520700"/>
          </a:xfrm>
          <a:prstGeom prst="rect">
            <a:avLst/>
          </a:prstGeom>
        </p:spPr>
        <p:txBody>
          <a:bodyPr vert="horz" lIns="90755" tIns="45355" rIns="90755" bIns="4535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90232"/>
            <a:fld id="{94B360B7-BD80-47A0-9203-1AEF4CB0F00F}" type="slidenum">
              <a:rPr lang="en-US" smtClean="0">
                <a:solidFill>
                  <a:srgbClr val="FFFFFF">
                    <a:tint val="75000"/>
                  </a:srgbClr>
                </a:solidFill>
              </a:rPr>
              <a:pPr defTabSz="1290232"/>
              <a:t>‹#›</a:t>
            </a:fld>
            <a:endParaRPr lang="en-US" dirty="0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789636"/>
      </p:ext>
    </p:extLst>
  </p:cSld>
  <p:clrMap bg1="dk1" tx1="lt1" bg2="dk2" tx2="lt2" accent1="accent1" accent2="accent2" accent3="accent3" accent4="accent4" accent5="accent5" accent6="accent6" hlink="hlink" folHlink="folHlink"/>
  <p:transition>
    <p:fade/>
  </p:transition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389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778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168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1557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990" indent="-281990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3989" indent="-281990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100000"/>
        <a:buFont typeface="Arial" pitchFamily="34" charset="0"/>
        <a:buChar char="•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2693" indent="-253630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60000"/>
        <a:buFont typeface="Courier New" pitchFamily="49" charset="0"/>
        <a:buChar char="o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1541" indent="-22685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3699" indent="-20481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8313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72230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26099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80000" indent="-2048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899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782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68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571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46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359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7253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1134" algn="l" defTabSz="9077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70000">
              <a:schemeClr val="bg1"/>
            </a:gs>
            <a:gs pos="100000">
              <a:schemeClr val="bg1">
                <a:lumMod val="75000"/>
                <a:lumOff val="2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59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2589" eaLnBrk="0" hangingPunct="0">
              <a:defRPr/>
            </a:pPr>
            <a:r>
              <a:rPr lang="en-US" sz="900" dirty="0">
                <a:solidFill>
                  <a:srgbClr val="969696"/>
                </a:solidFill>
                <a:ea typeface="+mn-ea"/>
                <a:cs typeface="+mn-cs"/>
              </a:rPr>
              <a:t>© </a:t>
            </a:r>
            <a:r>
              <a:rPr lang="en-US" sz="900" dirty="0" smtClean="0">
                <a:solidFill>
                  <a:srgbClr val="969696"/>
                </a:solidFill>
                <a:ea typeface="+mn-ea"/>
                <a:cs typeface="+mn-cs"/>
              </a:rPr>
              <a:t>2008 </a:t>
            </a:r>
            <a:r>
              <a:rPr lang="en-US" sz="900" dirty="0">
                <a:solidFill>
                  <a:srgbClr val="969696"/>
                </a:solidFill>
                <a:ea typeface="+mn-ea"/>
                <a:cs typeface="+mn-cs"/>
              </a:rPr>
              <a:t>Autodesk </a:t>
            </a:r>
          </a:p>
        </p:txBody>
      </p:sp>
    </p:spTree>
    <p:extLst>
      <p:ext uri="{BB962C8B-B14F-4D97-AF65-F5344CB8AC3E}">
        <p14:creationId xmlns:p14="http://schemas.microsoft.com/office/powerpoint/2010/main" val="40207576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1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241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361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482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0317" indent="-28031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0649" indent="-28031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7340" indent="-252151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3187" indent="-22550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2641" indent="-20361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04600" indent="-2036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55786" indent="-2036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06998" indent="-2036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58201" indent="-20369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24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1200" algn="l" defTabSz="9024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2414" algn="l" defTabSz="9024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614" algn="l" defTabSz="9024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4825" algn="l" defTabSz="9024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6029" algn="l" defTabSz="9024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7231" algn="l" defTabSz="9024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8428" algn="l" defTabSz="9024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9636" algn="l" defTabSz="9024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/>
            </a:gs>
            <a:gs pos="98000">
              <a:schemeClr val="bg1">
                <a:lumMod val="75000"/>
                <a:lumOff val="2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439738"/>
            <a:ext cx="11761788" cy="1009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7" y="2146300"/>
            <a:ext cx="5911850" cy="6699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dirty="0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dirty="0" smtClean="0">
                <a:sym typeface="Arial" pitchFamily="34" charset="0"/>
              </a:rPr>
              <a:t>Fifth level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" y="899483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3" y="9269445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6099" eaLnBrk="0" hangingPunct="0">
              <a:defRPr/>
            </a:pPr>
            <a:r>
              <a:rPr lang="en-US" sz="900" baseline="-25000" dirty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© 2008 Autodesk </a:t>
            </a:r>
          </a:p>
        </p:txBody>
      </p:sp>
    </p:spTree>
    <p:extLst>
      <p:ext uri="{BB962C8B-B14F-4D97-AF65-F5344CB8AC3E}">
        <p14:creationId xmlns:p14="http://schemas.microsoft.com/office/powerpoint/2010/main" val="9685166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1"/>
          </a:solidFill>
          <a:latin typeface="Calibri" pitchFamily="34" charset="0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44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887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32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77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0805" indent="-280805" algn="l" rtl="0" eaLnBrk="0" fontAlgn="base" hangingPunct="0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1pPr>
      <a:lvl2pPr marL="561632" indent="-280805" algn="l" rtl="0" eaLnBrk="0" fontAlgn="base" hangingPunct="0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2pPr>
      <a:lvl3pPr marL="899221" indent="-252425" algn="l" rtl="0" eaLnBrk="0" fontAlgn="base" hangingPunct="0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3pPr>
      <a:lvl4pPr marL="1405645" indent="-225592" algn="l" rtl="0" eaLnBrk="0" fontAlgn="base" hangingPunct="0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4pPr>
      <a:lvl5pPr marL="1856829" indent="-203517" algn="l" rtl="0" eaLnBrk="0" fontAlgn="base" hangingPunct="0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5pPr>
      <a:lvl6pPr marL="2310903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3339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781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8210" indent="-20425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440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887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321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775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2204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648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7077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9519" algn="l" defTabSz="90488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/>
            </a:gs>
            <a:gs pos="98000">
              <a:schemeClr val="bg1">
                <a:lumMod val="75000"/>
                <a:lumOff val="2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439738"/>
            <a:ext cx="11761788" cy="1009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7" y="2146300"/>
            <a:ext cx="5911850" cy="6699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dirty="0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dirty="0" smtClean="0">
                <a:sym typeface="Arial" pitchFamily="34" charset="0"/>
              </a:rPr>
              <a:t>Fifth level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" y="8994839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3" y="9269445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5989" eaLnBrk="0" hangingPunct="0">
              <a:defRPr/>
            </a:pPr>
            <a:r>
              <a:rPr lang="en-US" sz="900" baseline="-25000" dirty="0">
                <a:solidFill>
                  <a:srgbClr val="FFFFFF"/>
                </a:solidFill>
                <a:latin typeface="Calibri" pitchFamily="34" charset="0"/>
                <a:ea typeface="ヒラギノ角ゴ Pro W3" charset="-128"/>
                <a:cs typeface="+mn-cs"/>
              </a:rPr>
              <a:t>© 2008 Autodesk </a:t>
            </a:r>
          </a:p>
        </p:txBody>
      </p:sp>
    </p:spTree>
    <p:extLst>
      <p:ext uri="{BB962C8B-B14F-4D97-AF65-F5344CB8AC3E}">
        <p14:creationId xmlns:p14="http://schemas.microsoft.com/office/powerpoint/2010/main" val="34956977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chemeClr val="tx1"/>
          </a:solidFill>
          <a:latin typeface="Calibri" pitchFamily="34" charset="0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40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81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207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62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0781" indent="-280781" algn="l" rtl="0" eaLnBrk="0" fontAlgn="base" hangingPunct="0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1pPr>
      <a:lvl2pPr marL="561588" indent="-280781" algn="l" rtl="0" eaLnBrk="0" fontAlgn="base" hangingPunct="0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2pPr>
      <a:lvl3pPr marL="899147" indent="-252403" algn="l" rtl="0" eaLnBrk="0" fontAlgn="base" hangingPunct="0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3pPr>
      <a:lvl4pPr marL="1405526" indent="-225572" algn="l" rtl="0" eaLnBrk="0" fontAlgn="base" hangingPunct="0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4pPr>
      <a:lvl5pPr marL="1856674" indent="-203500" algn="l" rtl="0" eaLnBrk="0" fontAlgn="base" hangingPunct="0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  <a:ea typeface="+mn-ea"/>
          <a:cs typeface="+mn-cs"/>
          <a:sym typeface="Arial" pitchFamily="34" charset="0"/>
        </a:defRPr>
      </a:lvl5pPr>
      <a:lvl6pPr marL="2310710" indent="-20423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3107" indent="-20423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511" indent="-20423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7904" indent="-20423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8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402" algn="l" defTabSz="9048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813" algn="l" defTabSz="9048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207" algn="l" defTabSz="9048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621" algn="l" defTabSz="9048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2019" algn="l" defTabSz="9048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425" algn="l" defTabSz="9048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813" algn="l" defTabSz="9048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9216" algn="l" defTabSz="9048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9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5665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2010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  <p:extLst>
      <p:ext uri="{BB962C8B-B14F-4D97-AF65-F5344CB8AC3E}">
        <p14:creationId xmlns:p14="http://schemas.microsoft.com/office/powerpoint/2010/main" val="8169058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287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58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686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16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000" indent="-281000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1988" indent="-281000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494" indent="-252753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6564" indent="-22605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7088" indent="-20410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0125" indent="-20418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2410" indent="-20418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4697" indent="-20418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6977" indent="-20418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5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287" algn="l" defTabSz="9045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584" algn="l" defTabSz="9045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6860" algn="l" defTabSz="9045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160" algn="l" defTabSz="9045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442" algn="l" defTabSz="9045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3733" algn="l" defTabSz="9045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009" algn="l" defTabSz="9045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8298" algn="l" defTabSz="9045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3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2087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  <p:extLst>
      <p:ext uri="{BB962C8B-B14F-4D97-AF65-F5344CB8AC3E}">
        <p14:creationId xmlns:p14="http://schemas.microsoft.com/office/powerpoint/2010/main" val="20920226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94" r:id="rId5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102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206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308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411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0206" indent="-280206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0421" indent="-280206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6990" indent="-252053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2635" indent="-22541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1914" indent="-20353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03702" indent="-2036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54702" indent="-2036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05741" indent="-2036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56765" indent="-20362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2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1023" algn="l" defTabSz="902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2061" algn="l" defTabSz="902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081" algn="l" defTabSz="902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4115" algn="l" defTabSz="902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5139" algn="l" defTabSz="902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6170" algn="l" defTabSz="902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7183" algn="l" defTabSz="902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8221" algn="l" defTabSz="902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6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6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" y="8994775"/>
            <a:ext cx="13017499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481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9908" eaLnBrk="0" hangingPunct="0">
              <a:defRPr/>
            </a:pPr>
            <a:r>
              <a:rPr lang="en-US" sz="900" baseline="-25000" dirty="0">
                <a:solidFill>
                  <a:srgbClr val="969696"/>
                </a:solidFill>
                <a:cs typeface="+mn-cs"/>
              </a:rPr>
              <a:t>© 2010 Autodesk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00898" y="9107488"/>
            <a:ext cx="520701" cy="520700"/>
          </a:xfrm>
          <a:prstGeom prst="rect">
            <a:avLst/>
          </a:prstGeom>
        </p:spPr>
        <p:txBody>
          <a:bodyPr vert="horz" lIns="90733" tIns="45340" rIns="90733" bIns="4534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89908"/>
            <a:fld id="{94B360B7-BD80-47A0-9203-1AEF4CB0F00F}" type="slidenum">
              <a:rPr lang="en-US" baseline="-25000" smtClean="0">
                <a:solidFill>
                  <a:srgbClr val="FFFFFF">
                    <a:tint val="75000"/>
                  </a:srgbClr>
                </a:solidFill>
                <a:cs typeface="+mn-cs"/>
              </a:rPr>
              <a:pPr defTabSz="1289908"/>
              <a:t>‹#›</a:t>
            </a:fld>
            <a:endParaRPr lang="en-US" baseline="-25000" dirty="0">
              <a:solidFill>
                <a:srgbClr val="FFFFFF">
                  <a:tint val="75000"/>
                </a:srgb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6971689"/>
      </p:ext>
    </p:extLst>
  </p:cSld>
  <p:clrMap bg1="dk1" tx1="lt1" bg2="dk2" tx2="lt2" accent1="accent1" accent2="accent2" accent3="accent3" accent4="accent4" accent5="accent5" accent6="accent6" hlink="hlink" folHlink="folHlink"/>
  <p:transition>
    <p:fade/>
  </p:transition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378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755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134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1511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919" indent="-281919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3846" indent="-281919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100000"/>
        <a:buFont typeface="Arial" pitchFamily="34" charset="0"/>
        <a:buChar char="•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2465" indent="-253566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60000"/>
        <a:buFont typeface="Courier New" pitchFamily="49" charset="0"/>
        <a:buChar char="o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1186" indent="-22680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3232" indent="-20476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7728" indent="-20484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71530" indent="-20484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25290" indent="-20484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79078" indent="-20484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75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785" algn="l" defTabSz="9075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554" algn="l" defTabSz="9075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344" algn="l" defTabSz="9075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119" algn="l" defTabSz="9075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8895" algn="l" defTabSz="9075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2674" algn="l" defTabSz="9075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6455" algn="l" defTabSz="9075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0230" algn="l" defTabSz="9075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458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5511" eaLnBrk="0" hangingPunct="0">
              <a:defRPr/>
            </a:pPr>
            <a:r>
              <a:rPr lang="en-US" sz="900" dirty="0" smtClean="0">
                <a:solidFill>
                  <a:srgbClr val="969696"/>
                </a:solidFill>
              </a:rPr>
              <a:t>© 2011 Autodesk </a:t>
            </a:r>
            <a:endParaRPr lang="en-US" sz="900" dirty="0">
              <a:solidFill>
                <a:srgbClr val="9696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2821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75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149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7237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2988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3146" indent="-283146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6287" indent="-283146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6381" indent="-254676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7312" indent="-22778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71296" indent="-20564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27788" indent="-20572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3540" indent="-20572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9283" indent="-20572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5027" indent="-205727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14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53" algn="l" defTabSz="9114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493" algn="l" defTabSz="9114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237" algn="l" defTabSz="9114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988" algn="l" defTabSz="9114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738" algn="l" defTabSz="9114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478" algn="l" defTabSz="9114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224" algn="l" defTabSz="9114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5975" algn="l" defTabSz="9114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2" y="8994779"/>
            <a:ext cx="12979500" cy="761996"/>
          </a:xfrm>
          <a:prstGeom prst="rect">
            <a:avLst/>
          </a:prstGeom>
          <a:solidFill>
            <a:schemeClr val="bg2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461" tIns="27231" rIns="54461" bIns="27231" numCol="1" rtlCol="0" anchor="t" anchorCtr="0" compatLnSpc="1">
            <a:prstTxWarp prst="textNoShape">
              <a:avLst/>
            </a:prstTxWarp>
          </a:bodyPr>
          <a:lstStyle/>
          <a:p>
            <a:pPr algn="ctr" defTabSz="544540"/>
            <a:endParaRPr lang="en-US" sz="1800" smtClean="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976" y="8994782"/>
            <a:ext cx="10083176" cy="7651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3465" y="9233954"/>
            <a:ext cx="2967782" cy="228721"/>
          </a:xfrm>
          <a:prstGeom prst="rect">
            <a:avLst/>
          </a:prstGeom>
          <a:noFill/>
        </p:spPr>
        <p:txBody>
          <a:bodyPr wrap="square" lIns="52985" tIns="26500" rIns="52985" bIns="26500" rtlCol="0">
            <a:spAutoFit/>
          </a:bodyPr>
          <a:lstStyle/>
          <a:p>
            <a:pPr defTabSz="945715"/>
            <a:r>
              <a:rPr lang="en-US" sz="1100" b="1" dirty="0">
                <a:solidFill>
                  <a:srgbClr val="FFFFFF"/>
                </a:solidFill>
                <a:latin typeface="Arial" charset="0"/>
                <a:ea typeface="ヒラギノ角ゴ Pro W3" charset="-128"/>
              </a:rPr>
              <a:t>Autodesk Confidential Information</a:t>
            </a:r>
            <a:endParaRPr lang="en-US" sz="1100" dirty="0">
              <a:solidFill>
                <a:srgbClr val="FFFFFF"/>
              </a:solidFill>
              <a:latin typeface="Arial" charset="0"/>
              <a:ea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64183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8" r:id="rId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30578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861121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291652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722178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67533" indent="-267533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34980" indent="-267533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56291" indent="-240590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338925" indent="-215265" algn="l" rtl="0" eaLnBrk="1" fontAlgn="base" hangingPunct="1">
        <a:spcBef>
          <a:spcPts val="302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3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767796" indent="-194352" algn="l" rtl="0" eaLnBrk="1" fontAlgn="base" hangingPunct="1">
        <a:spcBef>
          <a:spcPts val="302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199046" indent="-194433" algn="l" rtl="0" eaLnBrk="1" fontAlgn="base" hangingPunct="1">
        <a:spcBef>
          <a:spcPts val="302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629579" indent="-194433" algn="l" rtl="0" eaLnBrk="1" fontAlgn="base" hangingPunct="1">
        <a:spcBef>
          <a:spcPts val="302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060117" indent="-194433" algn="l" rtl="0" eaLnBrk="1" fontAlgn="base" hangingPunct="1">
        <a:spcBef>
          <a:spcPts val="302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490635" indent="-194433" algn="l" rtl="0" eaLnBrk="1" fontAlgn="base" hangingPunct="1">
        <a:spcBef>
          <a:spcPts val="302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8611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30578" algn="l" defTabSz="8611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61121" algn="l" defTabSz="8611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91652" algn="l" defTabSz="8611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22178" algn="l" defTabSz="8611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152705" algn="l" defTabSz="8611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583246" algn="l" defTabSz="8611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13774" algn="l" defTabSz="8611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4319" algn="l" defTabSz="86112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3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8540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  <p:extLst>
      <p:ext uri="{BB962C8B-B14F-4D97-AF65-F5344CB8AC3E}">
        <p14:creationId xmlns:p14="http://schemas.microsoft.com/office/powerpoint/2010/main" val="19437926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330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660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990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1321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632" indent="-281632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3232" indent="-281632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1512" indent="-253314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9707" indent="-22655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1253" indent="-20455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5291" indent="-20464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8590" indent="-20464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21889" indent="-20464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75183" indent="-204640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6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301" algn="l" defTabSz="906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6601" algn="l" defTabSz="906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9905" algn="l" defTabSz="906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3212" algn="l" defTabSz="906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6499" algn="l" defTabSz="906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9805" algn="l" defTabSz="906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3090" algn="l" defTabSz="906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6400" algn="l" defTabSz="90660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70000">
              <a:schemeClr val="bg1"/>
            </a:gs>
            <a:gs pos="100000">
              <a:schemeClr val="bg1">
                <a:lumMod val="75000"/>
                <a:lumOff val="2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59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8831" eaLnBrk="0" hangingPunct="0">
              <a:defRPr/>
            </a:pPr>
            <a:r>
              <a:rPr lang="en-US" sz="900" dirty="0">
                <a:solidFill>
                  <a:srgbClr val="969696"/>
                </a:solidFill>
                <a:ea typeface="+mn-ea"/>
                <a:cs typeface="+mn-cs"/>
              </a:rPr>
              <a:t>© </a:t>
            </a:r>
            <a:r>
              <a:rPr lang="en-US" sz="900" dirty="0" smtClean="0">
                <a:solidFill>
                  <a:srgbClr val="969696"/>
                </a:solidFill>
                <a:ea typeface="+mn-ea"/>
                <a:cs typeface="+mn-cs"/>
              </a:rPr>
              <a:t>2008 </a:t>
            </a:r>
            <a:r>
              <a:rPr lang="en-US" sz="900" dirty="0">
                <a:solidFill>
                  <a:srgbClr val="969696"/>
                </a:solidFill>
                <a:ea typeface="+mn-ea"/>
                <a:cs typeface="+mn-cs"/>
              </a:rPr>
              <a:t>Autodesk </a:t>
            </a:r>
          </a:p>
        </p:txBody>
      </p:sp>
    </p:spTree>
    <p:extLst>
      <p:ext uri="{BB962C8B-B14F-4D97-AF65-F5344CB8AC3E}">
        <p14:creationId xmlns:p14="http://schemas.microsoft.com/office/powerpoint/2010/main" val="40214730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340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680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021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13618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694" indent="-2816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3369" indent="-2816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1714" indent="-253369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0023" indent="-22660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1674" indent="-20460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5808" indent="-20468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9213" indent="-20468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22612" indent="-20468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76009" indent="-20468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68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402" algn="l" defTabSz="9068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6806" algn="l" defTabSz="9068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210" algn="l" defTabSz="9068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3618" algn="l" defTabSz="9068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7014" algn="l" defTabSz="9068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0411" algn="l" defTabSz="9068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3807" algn="l" defTabSz="9068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27214" algn="l" defTabSz="9068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dirty="0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dirty="0" smtClean="0">
                <a:sym typeface="Arial" pitchFamily="34" charset="0"/>
              </a:rPr>
              <a:t>Fifth level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445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8471" eaLnBrk="0" hangingPunct="0">
              <a:defRPr/>
            </a:pPr>
            <a:r>
              <a:rPr lang="en-US" sz="900" dirty="0" smtClean="0">
                <a:solidFill>
                  <a:srgbClr val="969696"/>
                </a:solidFill>
              </a:rPr>
              <a:t>© 2011 Autodesk  -  Confidential </a:t>
            </a:r>
            <a:endParaRPr lang="en-US" sz="900" dirty="0">
              <a:solidFill>
                <a:srgbClr val="9696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8368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  <p:sldLayoutId id="2147483892" r:id="rId12"/>
    <p:sldLayoutId id="2147483893" r:id="rId13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679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3588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7038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717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3797" indent="-28379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7588" indent="-283797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8461" indent="-255260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20568" indent="-22830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75592" indent="-20611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33136" indent="-20619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9930" indent="-20619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46720" indent="-20619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703507" indent="-20619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35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94" algn="l" defTabSz="9135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88" algn="l" defTabSz="9135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80" algn="l" defTabSz="9135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74" algn="l" defTabSz="9135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965" algn="l" defTabSz="9135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761" algn="l" defTabSz="9135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545" algn="l" defTabSz="9135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42" algn="l" defTabSz="9135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855" y="364322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855" y="2146492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1703" y="9298219"/>
            <a:ext cx="2247298" cy="262107"/>
          </a:xfrm>
          <a:prstGeom prst="rect">
            <a:avLst/>
          </a:prstGeom>
          <a:noFill/>
        </p:spPr>
        <p:txBody>
          <a:bodyPr wrap="none" lIns="85655" tIns="42833" rIns="85655" bIns="42833" rtlCol="0">
            <a:spAutoFit/>
          </a:bodyPr>
          <a:lstStyle/>
          <a:p>
            <a:pPr defTabSz="1211708"/>
            <a:r>
              <a:rPr lang="en-US" sz="1100" dirty="0" smtClean="0">
                <a:solidFill>
                  <a:srgbClr val="FFFFFF"/>
                </a:solidFill>
                <a:latin typeface="Arial"/>
                <a:cs typeface="+mn-cs"/>
              </a:rPr>
              <a:t>Confidential </a:t>
            </a:r>
            <a:r>
              <a:rPr lang="en-US" sz="1100" dirty="0">
                <a:solidFill>
                  <a:srgbClr val="FFFFFF"/>
                </a:solidFill>
                <a:latin typeface="Arial"/>
                <a:cs typeface="+mn-cs"/>
              </a:rPr>
              <a:t>– 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15121005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2818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85641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28461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712797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66049" indent="-266049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32013" indent="-266049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51651" indent="-239228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331714" indent="-21397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3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758219" indent="-19327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187081" indent="-19335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615281" indent="-19335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043517" indent="-19335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471771" indent="-193356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856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28180" algn="l" defTabSz="856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6413" algn="l" defTabSz="856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4616" algn="l" defTabSz="856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12797" algn="l" defTabSz="856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140978" algn="l" defTabSz="856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569215" algn="l" defTabSz="856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997481" algn="l" defTabSz="856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25623" algn="l" defTabSz="85641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72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5587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2010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  <p:extLst>
      <p:ext uri="{BB962C8B-B14F-4D97-AF65-F5344CB8AC3E}">
        <p14:creationId xmlns:p14="http://schemas.microsoft.com/office/powerpoint/2010/main" val="31666655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26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5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678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05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0983" indent="-280983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1960" indent="-280983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443" indent="-252743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6483" indent="-226039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6987" indent="-20409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09997" indent="-20417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2250" indent="-20417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4516" indent="-20417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6770" indent="-20417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5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261" algn="l" defTabSz="9045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534" algn="l" defTabSz="9045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6784" algn="l" defTabSz="9045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059" algn="l" defTabSz="9045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320" algn="l" defTabSz="9045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3580" algn="l" defTabSz="9045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5832" algn="l" defTabSz="9045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8098" algn="l" defTabSz="9045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4089" y="363621"/>
            <a:ext cx="11761989" cy="14183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4199" y="2145589"/>
            <a:ext cx="5911489" cy="67010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" y="8995712"/>
            <a:ext cx="13017927" cy="7633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89569" y="9268936"/>
            <a:ext cx="2900402" cy="2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1771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2010 Autodesk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0907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182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2741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369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78109" indent="-278109" algn="l" rtl="0" eaLnBrk="0" fontAlgn="base" hangingPunct="0">
        <a:spcBef>
          <a:spcPts val="498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58435" indent="-278109" algn="l" rtl="0" eaLnBrk="0" fontAlgn="base" hangingPunct="0">
        <a:spcBef>
          <a:spcPts val="498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3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4850" indent="-251187" algn="l" rtl="0" eaLnBrk="0" fontAlgn="base" hangingPunct="0">
        <a:spcBef>
          <a:spcPts val="391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1683" indent="-224256" algn="l" rtl="0" eaLnBrk="0" fontAlgn="base" hangingPunct="0">
        <a:spcBef>
          <a:spcPts val="303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17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0232" indent="-201841" algn="l" rtl="0" eaLnBrk="0" fontAlgn="base" hangingPunct="0">
        <a:spcBef>
          <a:spcPts val="303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16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03123" indent="-20357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54050" indent="-20357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04952" indent="-20357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55876" indent="-203571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907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1825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741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3695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4569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5513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6433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7339" algn="l" defTabSz="9018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4089" y="363621"/>
            <a:ext cx="11761989" cy="14183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4198" y="2145589"/>
            <a:ext cx="5911489" cy="67010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" y="8995709"/>
            <a:ext cx="13017927" cy="7633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89569" y="9268936"/>
            <a:ext cx="2900402" cy="2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1840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2010 Autodesk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093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187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2818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379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78130" indent="-278130" algn="l" rtl="0" eaLnBrk="0" fontAlgn="base" hangingPunct="0">
        <a:spcBef>
          <a:spcPts val="498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58466" indent="-278130" algn="l" rtl="0" eaLnBrk="0" fontAlgn="base" hangingPunct="0">
        <a:spcBef>
          <a:spcPts val="498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3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4897" indent="-251202" algn="l" rtl="0" eaLnBrk="0" fontAlgn="base" hangingPunct="0">
        <a:spcBef>
          <a:spcPts val="391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1762" indent="-224269" algn="l" rtl="0" eaLnBrk="0" fontAlgn="base" hangingPunct="0">
        <a:spcBef>
          <a:spcPts val="303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17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0337" indent="-201853" algn="l" rtl="0" eaLnBrk="0" fontAlgn="base" hangingPunct="0">
        <a:spcBef>
          <a:spcPts val="303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16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03256" indent="-20358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54201" indent="-20358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05132" indent="-20358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56082" indent="-20358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932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1879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818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3795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4696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5663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6614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7541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3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5951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2009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38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78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168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57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061" indent="-281061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2108" indent="-281061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695" indent="-252809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6882" indent="-22610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7512" indent="-2041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0646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3026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417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7798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389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786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168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573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95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344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72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9112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63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5951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238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4786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7168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9573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1061" indent="-281061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2108" indent="-281061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9695" indent="-252809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6882" indent="-22610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7512" indent="-2041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10646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63026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15417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67798" indent="-204232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389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786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168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573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195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344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6720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9112" algn="l" defTabSz="9047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4089" y="363621"/>
            <a:ext cx="11761989" cy="14183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4198" y="2145589"/>
            <a:ext cx="5911489" cy="67010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" y="8995709"/>
            <a:ext cx="13017927" cy="7633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89569" y="9268936"/>
            <a:ext cx="2900402" cy="2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81840" eaLnBrk="0" hangingPunct="0">
              <a:defRPr/>
            </a:pPr>
            <a:r>
              <a:rPr lang="en-US" sz="900" dirty="0">
                <a:solidFill>
                  <a:srgbClr val="969696"/>
                </a:solidFill>
              </a:rPr>
              <a:t>© </a:t>
            </a:r>
            <a:r>
              <a:rPr lang="en-US" sz="900" dirty="0" smtClean="0">
                <a:solidFill>
                  <a:srgbClr val="969696"/>
                </a:solidFill>
              </a:rPr>
              <a:t>2011 </a:t>
            </a:r>
            <a:r>
              <a:rPr lang="en-US" sz="900" dirty="0">
                <a:solidFill>
                  <a:srgbClr val="969696"/>
                </a:solidFill>
              </a:rPr>
              <a:t>Autodesk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0932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0187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52818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0379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78130" indent="-278130" algn="l" rtl="0" eaLnBrk="0" fontAlgn="base" hangingPunct="0">
        <a:spcBef>
          <a:spcPts val="498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58466" indent="-278130" algn="l" rtl="0" eaLnBrk="0" fontAlgn="base" hangingPunct="0">
        <a:spcBef>
          <a:spcPts val="498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3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894897" indent="-251202" algn="l" rtl="0" eaLnBrk="0" fontAlgn="base" hangingPunct="0">
        <a:spcBef>
          <a:spcPts val="391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01762" indent="-224269" algn="l" rtl="0" eaLnBrk="0" fontAlgn="base" hangingPunct="0">
        <a:spcBef>
          <a:spcPts val="303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17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50337" indent="-201853" algn="l" rtl="0" eaLnBrk="0" fontAlgn="base" hangingPunct="0">
        <a:spcBef>
          <a:spcPts val="303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16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03256" indent="-20358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54201" indent="-20358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05132" indent="-20358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56082" indent="-203583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932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1879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818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3795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4696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5663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6614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7541" algn="l" defTabSz="9018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2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-31672" y="5933784"/>
            <a:ext cx="13011149" cy="3135604"/>
          </a:xfrm>
          <a:prstGeom prst="rect">
            <a:avLst/>
          </a:prstGeom>
          <a:solidFill>
            <a:srgbClr val="000000">
              <a:alpha val="6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191" tIns="32094" rIns="64191" bIns="32094" numCol="1" rtlCol="0" anchor="t" anchorCtr="0" compatLnSpc="1">
            <a:prstTxWarp prst="textNoShape">
              <a:avLst/>
            </a:prstTxWarp>
          </a:bodyPr>
          <a:lstStyle/>
          <a:p>
            <a:pPr algn="ctr" defTabSz="641827">
              <a:defRPr/>
            </a:pPr>
            <a:endParaRPr lang="en-US" sz="2100" dirty="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588095" y="6273829"/>
            <a:ext cx="12010152" cy="165255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defTabSz="913053">
              <a:defRPr/>
            </a:pPr>
            <a:r>
              <a:rPr lang="en-US" sz="4000" b="1" dirty="0">
                <a:solidFill>
                  <a:srgbClr val="FFFFFF"/>
                </a:solidFill>
                <a:latin typeface="Arial"/>
              </a:rPr>
              <a:t>Code Checking </a:t>
            </a:r>
            <a:r>
              <a:rPr lang="en-US" sz="4000" b="1" dirty="0" smtClean="0">
                <a:solidFill>
                  <a:srgbClr val="FFFFFF"/>
                </a:solidFill>
                <a:latin typeface="Arial"/>
              </a:rPr>
              <a:t>for Revit</a:t>
            </a:r>
            <a:endParaRPr lang="en-US" sz="4000" b="1" dirty="0" smtClean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588125" y="7774018"/>
            <a:ext cx="10296537" cy="9547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indent="-199738" defTabSz="913105">
              <a:spcBef>
                <a:spcPts val="405"/>
              </a:spcBef>
              <a:spcAft>
                <a:spcPts val="405"/>
              </a:spcAft>
              <a:buSzPct val="80000"/>
            </a:pPr>
            <a:r>
              <a:rPr lang="en-US" sz="3100" dirty="0">
                <a:solidFill>
                  <a:srgbClr val="FFFFFF"/>
                </a:solidFill>
                <a:latin typeface="Arial"/>
              </a:rPr>
              <a:t/>
            </a:r>
            <a:br>
              <a:rPr lang="en-US" sz="3100" dirty="0">
                <a:solidFill>
                  <a:srgbClr val="FFFFFF"/>
                </a:solidFill>
                <a:latin typeface="Arial"/>
              </a:rPr>
            </a:br>
            <a:endParaRPr lang="en-US" sz="2400" dirty="0">
              <a:solidFill>
                <a:srgbClr val="FFFFFF"/>
              </a:solidFill>
              <a:latin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63568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dirty="0" smtClean="0"/>
              <a:t>Step  5 -  Explore Graphical Results</a:t>
            </a:r>
            <a:endParaRPr lang="en-US" sz="4400" b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93725" y="1610268"/>
            <a:ext cx="11761788" cy="6699250"/>
          </a:xfrm>
        </p:spPr>
        <p:txBody>
          <a:bodyPr/>
          <a:lstStyle/>
          <a:p>
            <a:pPr eaLnBrk="1" hangingPunct="1"/>
            <a:endParaRPr lang="en-US" dirty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marL="0" indent="0" eaLnBrk="1" hangingPunct="1">
              <a:buNone/>
            </a:pPr>
            <a:endParaRPr lang="en-US" dirty="0" smtClean="0"/>
          </a:p>
          <a:p>
            <a:pPr lvl="1" eaLnBrk="1" hangingPunct="1"/>
            <a:endParaRPr lang="pl-PL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pl-PL" dirty="0" smtClean="0"/>
          </a:p>
          <a:p>
            <a:pPr lvl="2">
              <a:buNone/>
            </a:pPr>
            <a:endParaRPr lang="pl-PL" dirty="0"/>
          </a:p>
          <a:p>
            <a:endParaRPr lang="pl-PL" sz="2800" dirty="0"/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1429891"/>
            <a:ext cx="10820400" cy="742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10848975" y="1373187"/>
            <a:ext cx="1209674" cy="1143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5346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3"/>
          <p:cNvSpPr>
            <a:spLocks noChangeArrowheads="1"/>
          </p:cNvSpPr>
          <p:nvPr/>
        </p:nvSpPr>
        <p:spPr bwMode="auto">
          <a:xfrm>
            <a:off x="36" y="87869"/>
            <a:ext cx="183706" cy="28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807" tIns="45386" rIns="90807" bIns="45386" numCol="1" anchor="ctr" anchorCtr="0" compatLnSpc="1">
            <a:prstTxWarp prst="textNoShape">
              <a:avLst/>
            </a:prstTxWarp>
            <a:spAutoFit/>
          </a:bodyPr>
          <a:lstStyle/>
          <a:p>
            <a:pPr defTabSz="908051"/>
            <a:endParaRPr lang="en-US" sz="1800" baseline="-25000" dirty="0">
              <a:solidFill>
                <a:srgbClr val="FFFFFF"/>
              </a:solidFill>
              <a:latin typeface="Arial" charset="0"/>
              <a:ea typeface="ヒラギノ角ゴ Pro W3" charset="-128"/>
              <a:cs typeface="+mn-cs"/>
            </a:endParaRPr>
          </a:p>
        </p:txBody>
      </p:sp>
      <p:sp>
        <p:nvSpPr>
          <p:cNvPr id="42" name="Rounded Rectangle 41"/>
          <p:cNvSpPr/>
          <p:nvPr/>
        </p:nvSpPr>
        <p:spPr bwMode="auto">
          <a:xfrm>
            <a:off x="4257932" y="5108927"/>
            <a:ext cx="2030246" cy="1002206"/>
          </a:xfrm>
          <a:prstGeom prst="roundRect">
            <a:avLst/>
          </a:prstGeom>
          <a:solidFill>
            <a:srgbClr val="0070C0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0807" tIns="45386" rIns="90807" bIns="45386" numCol="1" rtlCol="0" anchor="t" anchorCtr="0" compatLnSpc="1">
            <a:prstTxWarp prst="textNoShape">
              <a:avLst/>
            </a:prstTxWarp>
          </a:bodyPr>
          <a:lstStyle/>
          <a:p>
            <a:pPr algn="ctr" defTabSz="908051"/>
            <a:r>
              <a:rPr lang="pl-PL" sz="31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Enginering</a:t>
            </a:r>
          </a:p>
          <a:p>
            <a:pPr algn="ctr" defTabSz="908051"/>
            <a:r>
              <a:rPr lang="pl-PL" sz="31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Libraries</a:t>
            </a:r>
            <a:endParaRPr lang="en-US" sz="1800" b="1" baseline="-25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ヒラギノ角ゴ Pro W3" charset="0"/>
              <a:cs typeface="Calibri" pitchFamily="34" charset="0"/>
              <a:sym typeface="Gill Sans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9832963" y="3983283"/>
            <a:ext cx="2800437" cy="2141069"/>
          </a:xfrm>
          <a:prstGeom prst="round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0807" tIns="45386" rIns="90807" bIns="45386" numCol="1" rtlCol="0" anchor="ctr" anchorCtr="0" compatLnSpc="1">
            <a:prstTxWarp prst="textNoShape">
              <a:avLst/>
            </a:prstTxWarp>
          </a:bodyPr>
          <a:lstStyle/>
          <a:p>
            <a:pPr algn="ctr" defTabSz="908051"/>
            <a:r>
              <a:rPr lang="pl-PL" sz="3600" baseline="-25000" dirty="0">
                <a:solidFill>
                  <a:srgbClr val="FFFFFF"/>
                </a:solidFill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Code Checking</a:t>
            </a:r>
            <a:r>
              <a:rPr lang="en-US" sz="3600" baseline="-25000" dirty="0">
                <a:solidFill>
                  <a:srgbClr val="FFFFFF"/>
                </a:solidFill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 </a:t>
            </a:r>
            <a:r>
              <a:rPr lang="pl-PL" sz="3600" baseline="-25000" dirty="0">
                <a:solidFill>
                  <a:srgbClr val="FFFFFF"/>
                </a:solidFill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Design</a:t>
            </a:r>
          </a:p>
          <a:p>
            <a:pPr algn="ctr" defTabSz="908051"/>
            <a:r>
              <a:rPr lang="pl-PL" sz="3600" baseline="-25000" dirty="0">
                <a:solidFill>
                  <a:srgbClr val="FFFFFF"/>
                </a:solidFill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Solution</a:t>
            </a:r>
          </a:p>
          <a:p>
            <a:pPr algn="ctr" defTabSz="908051"/>
            <a:endParaRPr lang="en-US" sz="2000" baseline="-25000" dirty="0">
              <a:solidFill>
                <a:srgbClr val="FFFFFF"/>
              </a:solidFill>
              <a:latin typeface="Calibri" pitchFamily="34" charset="0"/>
              <a:ea typeface="ヒラギノ角ゴ Pro W3" charset="0"/>
              <a:cs typeface="Calibri" pitchFamily="34" charset="0"/>
              <a:sym typeface="Gill Sans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6074467" y="4216024"/>
            <a:ext cx="1245476" cy="930196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807" tIns="45386" rIns="90807" bIns="45386" numCol="1" rtlCol="0" anchor="t" anchorCtr="0" compatLnSpc="1">
            <a:prstTxWarp prst="textNoShape">
              <a:avLst/>
            </a:prstTxWarp>
          </a:bodyPr>
          <a:lstStyle/>
          <a:p>
            <a:pPr algn="ctr" defTabSz="908051"/>
            <a:r>
              <a:rPr lang="en-US" sz="8800" dirty="0">
                <a:solidFill>
                  <a:srgbClr val="FFFFFF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+</a:t>
            </a:r>
          </a:p>
        </p:txBody>
      </p:sp>
      <p:sp>
        <p:nvSpPr>
          <p:cNvPr id="50" name="Rectangle 49"/>
          <p:cNvSpPr/>
          <p:nvPr/>
        </p:nvSpPr>
        <p:spPr bwMode="auto">
          <a:xfrm>
            <a:off x="8591619" y="4344516"/>
            <a:ext cx="1245476" cy="1198117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807" tIns="45386" rIns="90807" bIns="45386" numCol="1" rtlCol="0" anchor="t" anchorCtr="0" compatLnSpc="1">
            <a:prstTxWarp prst="textNoShape">
              <a:avLst/>
            </a:prstTxWarp>
          </a:bodyPr>
          <a:lstStyle/>
          <a:p>
            <a:pPr algn="ctr" defTabSz="908051"/>
            <a:r>
              <a:rPr lang="en-US" sz="8800" dirty="0">
                <a:solidFill>
                  <a:srgbClr val="FFFFFF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=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049938" y="4227981"/>
            <a:ext cx="1245476" cy="396771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807" tIns="45386" rIns="90807" bIns="45386" numCol="1" rtlCol="0" anchor="t" anchorCtr="0" compatLnSpc="1">
            <a:prstTxWarp prst="textNoShape">
              <a:avLst/>
            </a:prstTxWarp>
          </a:bodyPr>
          <a:lstStyle/>
          <a:p>
            <a:pPr algn="ctr" defTabSz="908051"/>
            <a:r>
              <a:rPr lang="en-US" sz="8800" dirty="0">
                <a:solidFill>
                  <a:srgbClr val="FFFFFF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+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298" y="4426366"/>
            <a:ext cx="1190626" cy="1402433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</a:ln>
          <a:effectLst/>
          <a:extLst/>
        </p:spPr>
      </p:pic>
      <p:sp>
        <p:nvSpPr>
          <p:cNvPr id="2" name="TextBox 1"/>
          <p:cNvSpPr txBox="1"/>
          <p:nvPr/>
        </p:nvSpPr>
        <p:spPr>
          <a:xfrm>
            <a:off x="7068938" y="6317947"/>
            <a:ext cx="2073420" cy="762751"/>
          </a:xfrm>
          <a:prstGeom prst="rect">
            <a:avLst/>
          </a:prstGeom>
          <a:noFill/>
        </p:spPr>
        <p:txBody>
          <a:bodyPr wrap="none" lIns="54277" tIns="27136" rIns="54277" bIns="27136" rtlCol="0">
            <a:spAutoFit/>
          </a:bodyPr>
          <a:lstStyle/>
          <a:p>
            <a:pPr algn="ctr" defTabSz="956301"/>
            <a:r>
              <a:rPr lang="pl-PL" sz="2300" dirty="0">
                <a:solidFill>
                  <a:srgbClr val="FFFFFF"/>
                </a:solidFill>
                <a:latin typeface="Arial" charset="0"/>
                <a:ea typeface="ヒラギノ角ゴ Pro W3" charset="-128"/>
              </a:rPr>
              <a:t>3rd party</a:t>
            </a:r>
          </a:p>
          <a:p>
            <a:pPr algn="ctr" defTabSz="956301"/>
            <a:r>
              <a:rPr lang="pl-PL" sz="2300" dirty="0">
                <a:solidFill>
                  <a:srgbClr val="FFFFFF"/>
                </a:solidFill>
                <a:latin typeface="Arial" charset="0"/>
                <a:ea typeface="ヒラギノ角ゴ Pro W3" charset="-128"/>
              </a:rPr>
              <a:t>Countryfication</a:t>
            </a:r>
            <a:endParaRPr lang="en-US" sz="2300" dirty="0">
              <a:solidFill>
                <a:srgbClr val="FFFFFF"/>
              </a:solidFill>
              <a:latin typeface="Arial" charset="0"/>
              <a:ea typeface="ヒラギノ角ゴ Pro W3" charset="-128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9832963" y="2397451"/>
            <a:ext cx="2800437" cy="1045472"/>
          </a:xfrm>
          <a:prstGeom prst="roundRect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0807" tIns="45386" rIns="90807" bIns="45386" numCol="1" rtlCol="0" anchor="ctr" anchorCtr="0" compatLnSpc="1">
            <a:prstTxWarp prst="textNoShape">
              <a:avLst/>
            </a:prstTxWarp>
          </a:bodyPr>
          <a:lstStyle/>
          <a:p>
            <a:pPr algn="ctr" defTabSz="908051"/>
            <a:r>
              <a:rPr lang="pl-PL" sz="3600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Calculation</a:t>
            </a:r>
          </a:p>
          <a:p>
            <a:pPr algn="ctr" defTabSz="908051"/>
            <a:r>
              <a:rPr lang="pl-PL" sz="3600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Reports</a:t>
            </a:r>
          </a:p>
          <a:p>
            <a:pPr algn="ctr" defTabSz="908051"/>
            <a:endParaRPr lang="en-US" sz="2000" baseline="-250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ヒラギノ角ゴ Pro W3" charset="0"/>
              <a:cs typeface="Calibri" pitchFamily="34" charset="0"/>
              <a:sym typeface="Gill Sans" charset="0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9832963" y="6644063"/>
            <a:ext cx="2800437" cy="1012364"/>
          </a:xfrm>
          <a:prstGeom prst="roundRect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0807" tIns="45386" rIns="90807" bIns="45386" numCol="1" rtlCol="0" anchor="ctr" anchorCtr="0" compatLnSpc="1">
            <a:prstTxWarp prst="textNoShape">
              <a:avLst/>
            </a:prstTxWarp>
          </a:bodyPr>
          <a:lstStyle/>
          <a:p>
            <a:pPr algn="ctr" defTabSz="908051"/>
            <a:r>
              <a:rPr lang="pl-PL" sz="3600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Revit For Detailing</a:t>
            </a:r>
          </a:p>
          <a:p>
            <a:pPr algn="ctr" defTabSz="908051"/>
            <a:endParaRPr lang="en-US" sz="2000" baseline="-250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ヒラギノ角ゴ Pro W3" charset="0"/>
              <a:cs typeface="Calibri" pitchFamily="34" charset="0"/>
              <a:sym typeface="Gill Sans" charset="0"/>
            </a:endParaRPr>
          </a:p>
        </p:txBody>
      </p:sp>
      <p:sp>
        <p:nvSpPr>
          <p:cNvPr id="4" name="Down Arrow 3"/>
          <p:cNvSpPr/>
          <p:nvPr/>
        </p:nvSpPr>
        <p:spPr bwMode="auto">
          <a:xfrm>
            <a:off x="11140193" y="6209952"/>
            <a:ext cx="406546" cy="434211"/>
          </a:xfrm>
          <a:prstGeom prst="downArrow">
            <a:avLst/>
          </a:prstGeom>
          <a:solidFill>
            <a:schemeClr val="accent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277" tIns="27136" rIns="54277" bIns="27136" numCol="1" rtlCol="0" anchor="t" anchorCtr="0" compatLnSpc="1">
            <a:prstTxWarp prst="textNoShape">
              <a:avLst/>
            </a:prstTxWarp>
          </a:bodyPr>
          <a:lstStyle/>
          <a:p>
            <a:pPr algn="ctr" defTabSz="542639"/>
            <a:endParaRPr lang="en-US" sz="180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21" name="Down Arrow 20"/>
          <p:cNvSpPr/>
          <p:nvPr/>
        </p:nvSpPr>
        <p:spPr bwMode="auto">
          <a:xfrm flipV="1">
            <a:off x="11140193" y="3508484"/>
            <a:ext cx="406546" cy="379469"/>
          </a:xfrm>
          <a:prstGeom prst="downArrow">
            <a:avLst/>
          </a:prstGeom>
          <a:solidFill>
            <a:schemeClr val="accent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277" tIns="27136" rIns="54277" bIns="27136" numCol="1" rtlCol="0" anchor="t" anchorCtr="0" compatLnSpc="1">
            <a:prstTxWarp prst="textNoShape">
              <a:avLst/>
            </a:prstTxWarp>
          </a:bodyPr>
          <a:lstStyle/>
          <a:p>
            <a:pPr algn="ctr" defTabSz="542639"/>
            <a:endParaRPr lang="en-US" sz="180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893363" y="7656426"/>
            <a:ext cx="2143973" cy="1069928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277" tIns="27136" rIns="54277" bIns="27136" numCol="1" rtlCol="0" anchor="ctr" anchorCtr="0" compatLnSpc="1">
            <a:prstTxWarp prst="textNoShape">
              <a:avLst/>
            </a:prstTxWarp>
          </a:bodyPr>
          <a:lstStyle/>
          <a:p>
            <a:pPr algn="ctr" defTabSz="542639"/>
            <a:r>
              <a:rPr lang="pl-PL" sz="2400" b="1" dirty="0">
                <a:solidFill>
                  <a:srgbClr val="FFFFFF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Analysis</a:t>
            </a:r>
          </a:p>
          <a:p>
            <a:pPr algn="ctr" defTabSz="542639"/>
            <a:r>
              <a:rPr lang="pl-PL" sz="2400" b="1" dirty="0">
                <a:solidFill>
                  <a:srgbClr val="FFFFFF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Partners</a:t>
            </a:r>
            <a:endParaRPr lang="en-US" sz="2400" b="1" dirty="0">
              <a:solidFill>
                <a:srgbClr val="FFFFFF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679339" y="3086454"/>
            <a:ext cx="2602230" cy="4119527"/>
          </a:xfrm>
          <a:prstGeom prst="roundRect">
            <a:avLst/>
          </a:prstGeom>
          <a:solidFill>
            <a:schemeClr val="tx1">
              <a:lumMod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13693" tIns="56761" rIns="113693" bIns="56761" rtlCol="0" anchor="ctr"/>
          <a:lstStyle/>
          <a:p>
            <a:pPr algn="ctr" defTabSz="1134299"/>
            <a:r>
              <a:rPr lang="pl-PL" sz="2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Revit</a:t>
            </a:r>
          </a:p>
          <a:p>
            <a:pPr algn="ctr" defTabSz="1134299"/>
            <a:endParaRPr lang="pl-PL" sz="2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134299"/>
            <a:endParaRPr lang="pl-PL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134299"/>
            <a:r>
              <a:rPr lang="pl-PL" sz="2400" b="1" dirty="0">
                <a:solidFill>
                  <a:srgbClr val="000000"/>
                </a:solidFill>
              </a:rPr>
              <a:t>Analytical, Physical models</a:t>
            </a:r>
          </a:p>
          <a:p>
            <a:pPr algn="ctr" defTabSz="1134299"/>
            <a:endParaRPr lang="pl-PL" sz="2400" b="1" dirty="0">
              <a:solidFill>
                <a:srgbClr val="000000"/>
              </a:solidFill>
            </a:endParaRPr>
          </a:p>
          <a:p>
            <a:pPr algn="ctr" defTabSz="1134299"/>
            <a:r>
              <a:rPr lang="pl-PL" sz="2400" b="1" dirty="0">
                <a:solidFill>
                  <a:srgbClr val="000000"/>
                </a:solidFill>
              </a:rPr>
              <a:t>Results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549540" y="1862487"/>
            <a:ext cx="1052372" cy="1069928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277" tIns="27136" rIns="54277" bIns="27136" numCol="1" rtlCol="0" anchor="ctr" anchorCtr="0" compatLnSpc="1">
            <a:prstTxWarp prst="textNoShape">
              <a:avLst/>
            </a:prstTxWarp>
          </a:bodyPr>
          <a:lstStyle/>
          <a:p>
            <a:pPr algn="ctr" defTabSz="542639"/>
            <a:r>
              <a:rPr lang="pl-PL" sz="2000" b="1" dirty="0">
                <a:solidFill>
                  <a:srgbClr val="FFFFFF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RSA</a:t>
            </a:r>
            <a:endParaRPr lang="en-US" sz="2000" b="1" dirty="0">
              <a:solidFill>
                <a:srgbClr val="FFFFFF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2118470" y="1687415"/>
            <a:ext cx="1163103" cy="1069928"/>
          </a:xfrm>
          <a:prstGeom prst="ellips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277" tIns="27136" rIns="54277" bIns="27136" numCol="1" rtlCol="0" anchor="ctr" anchorCtr="0" compatLnSpc="1">
            <a:prstTxWarp prst="textNoShape">
              <a:avLst/>
            </a:prstTxWarp>
          </a:bodyPr>
          <a:lstStyle/>
          <a:p>
            <a:pPr algn="ctr" defTabSz="542639"/>
            <a:r>
              <a:rPr lang="en-US" sz="1100" b="1" dirty="0">
                <a:solidFill>
                  <a:srgbClr val="FFFFFF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Analysis</a:t>
            </a:r>
          </a:p>
          <a:p>
            <a:pPr algn="ctr" defTabSz="542639"/>
            <a:r>
              <a:rPr lang="en-US" sz="1400" b="1" dirty="0">
                <a:solidFill>
                  <a:srgbClr val="FFFFFF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360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1245600" y="2899913"/>
            <a:ext cx="178158" cy="771861"/>
          </a:xfrm>
          <a:prstGeom prst="straightConnector1">
            <a:avLst/>
          </a:prstGeom>
          <a:solidFill>
            <a:schemeClr val="accent1"/>
          </a:solidFill>
          <a:ln w="79375" cap="flat" cmpd="sng" algn="ctr">
            <a:solidFill>
              <a:schemeClr val="accent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30" name="Straight Arrow Connector 29"/>
          <p:cNvCxnSpPr/>
          <p:nvPr/>
        </p:nvCxnSpPr>
        <p:spPr bwMode="auto">
          <a:xfrm flipH="1">
            <a:off x="2343114" y="2757344"/>
            <a:ext cx="218093" cy="771861"/>
          </a:xfrm>
          <a:prstGeom prst="straightConnector1">
            <a:avLst/>
          </a:prstGeom>
          <a:solidFill>
            <a:schemeClr val="accent1"/>
          </a:solidFill>
          <a:ln w="79375" cap="flat" cmpd="sng" algn="ctr">
            <a:solidFill>
              <a:schemeClr val="accent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32" name="Straight Arrow Connector 31"/>
          <p:cNvCxnSpPr/>
          <p:nvPr/>
        </p:nvCxnSpPr>
        <p:spPr bwMode="auto">
          <a:xfrm flipH="1" flipV="1">
            <a:off x="1989172" y="6761157"/>
            <a:ext cx="42033" cy="889715"/>
          </a:xfrm>
          <a:prstGeom prst="straightConnector1">
            <a:avLst/>
          </a:prstGeom>
          <a:solidFill>
            <a:schemeClr val="accent1"/>
          </a:solidFill>
          <a:ln w="79375" cap="flat" cmpd="sng" algn="ctr">
            <a:solidFill>
              <a:schemeClr val="accent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26" name="Rounded Rectangle 25"/>
          <p:cNvSpPr/>
          <p:nvPr/>
        </p:nvSpPr>
        <p:spPr bwMode="auto">
          <a:xfrm>
            <a:off x="4257932" y="3811588"/>
            <a:ext cx="2030246" cy="1063921"/>
          </a:xfrm>
          <a:prstGeom prst="roundRect">
            <a:avLst/>
          </a:prstGeom>
          <a:solidFill>
            <a:srgbClr val="0070C0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0807" tIns="45386" rIns="90807" bIns="45386" numCol="1" rtlCol="0" anchor="t" anchorCtr="0" compatLnSpc="1">
            <a:prstTxWarp prst="textNoShape">
              <a:avLst/>
            </a:prstTxWarp>
          </a:bodyPr>
          <a:lstStyle/>
          <a:p>
            <a:pPr algn="ctr" defTabSz="908051"/>
            <a:r>
              <a:rPr lang="pl-PL" sz="31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UI</a:t>
            </a:r>
          </a:p>
          <a:p>
            <a:pPr algn="ctr" defTabSz="908051"/>
            <a:r>
              <a:rPr lang="pl-PL" sz="31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Framework</a:t>
            </a:r>
            <a:endParaRPr lang="en-US" sz="3100" b="1" baseline="-25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ヒラギノ角ゴ Pro W3" charset="0"/>
              <a:cs typeface="Calibri" pitchFamily="34" charset="0"/>
              <a:sym typeface="Gill Sans" charset="0"/>
            </a:endParaRPr>
          </a:p>
        </p:txBody>
      </p:sp>
      <p:sp>
        <p:nvSpPr>
          <p:cNvPr id="27" name="Rounded Rectangle 26"/>
          <p:cNvSpPr/>
          <p:nvPr/>
        </p:nvSpPr>
        <p:spPr bwMode="auto">
          <a:xfrm>
            <a:off x="7633364" y="5465452"/>
            <a:ext cx="1268246" cy="713626"/>
          </a:xfrm>
          <a:prstGeom prst="roundRect">
            <a:avLst/>
          </a:prstGeom>
          <a:solidFill>
            <a:srgbClr val="0070C0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0807" tIns="45386" rIns="90807" bIns="45386" numCol="1" rtlCol="0" anchor="t" anchorCtr="0" compatLnSpc="1">
            <a:prstTxWarp prst="textNoShape">
              <a:avLst/>
            </a:prstTxWarp>
          </a:bodyPr>
          <a:lstStyle/>
          <a:p>
            <a:pPr algn="ctr" defTabSz="908051"/>
            <a:r>
              <a:rPr lang="pl-PL" sz="4400" b="1" baseline="-25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ヒラギノ角ゴ Pro W3" charset="0"/>
                <a:cs typeface="Calibri" pitchFamily="34" charset="0"/>
                <a:sym typeface="Gill Sans" charset="0"/>
              </a:rPr>
              <a:t>SDK</a:t>
            </a:r>
            <a:endParaRPr lang="en-US" sz="4400" b="1" baseline="-25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ヒラギノ角ゴ Pro W3" charset="0"/>
              <a:cs typeface="Calibri" pitchFamily="34" charset="0"/>
              <a:sym typeface="Gill Sans" charset="0"/>
            </a:endParaRPr>
          </a:p>
          <a:p>
            <a:pPr algn="ctr" defTabSz="908051"/>
            <a:endParaRPr lang="en-US" sz="2800" b="1" baseline="-25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ヒラギノ角ゴ Pro W3" charset="0"/>
              <a:cs typeface="Calibri" pitchFamily="34" charset="0"/>
              <a:sym typeface="Gill Sans" charset="0"/>
            </a:endParaRPr>
          </a:p>
        </p:txBody>
      </p:sp>
      <p:pic>
        <p:nvPicPr>
          <p:cNvPr id="28" name="Picture 2" descr="C:\Users\danielm\AppData\Local\Microsoft\Windows\Temporary Internet Files\Content.IE5\RVCI7IPS\MC900431613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0922" y="5606290"/>
            <a:ext cx="711706" cy="71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4270892" y="6317947"/>
            <a:ext cx="2123114" cy="762751"/>
          </a:xfrm>
          <a:prstGeom prst="rect">
            <a:avLst/>
          </a:prstGeom>
          <a:noFill/>
        </p:spPr>
        <p:txBody>
          <a:bodyPr wrap="none" lIns="54277" tIns="27136" rIns="54277" bIns="27136" rtlCol="0">
            <a:spAutoFit/>
          </a:bodyPr>
          <a:lstStyle/>
          <a:p>
            <a:pPr algn="ctr" defTabSz="956301"/>
            <a:r>
              <a:rPr lang="pl-PL" sz="2300" dirty="0">
                <a:solidFill>
                  <a:srgbClr val="FFFFFF"/>
                </a:solidFill>
                <a:latin typeface="Arial" charset="0"/>
                <a:ea typeface="ヒラギノ角ゴ Pro W3" charset="-128"/>
              </a:rPr>
              <a:t>Code Checking</a:t>
            </a:r>
          </a:p>
          <a:p>
            <a:pPr algn="ctr" defTabSz="956301"/>
            <a:r>
              <a:rPr lang="pl-PL" sz="2300" dirty="0">
                <a:solidFill>
                  <a:srgbClr val="FFFFFF"/>
                </a:solidFill>
                <a:latin typeface="Arial" charset="0"/>
                <a:ea typeface="ヒラギノ角ゴ Pro W3" charset="-128"/>
              </a:rPr>
              <a:t>Platform</a:t>
            </a:r>
            <a:endParaRPr lang="en-US" sz="2300" dirty="0">
              <a:solidFill>
                <a:srgbClr val="FFFFFF"/>
              </a:solidFill>
              <a:latin typeface="Arial" charset="0"/>
              <a:ea typeface="ヒラギノ角ゴ Pro W3" charset="-128"/>
            </a:endParaRPr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611661" y="0"/>
            <a:ext cx="12236026" cy="1417216"/>
          </a:xfrm>
        </p:spPr>
        <p:txBody>
          <a:bodyPr/>
          <a:lstStyle/>
          <a:p>
            <a:r>
              <a:rPr lang="en-US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Collective Approach for a Code Checking Solution</a:t>
            </a:r>
            <a:endParaRPr lang="en-US" b="0" dirty="0">
              <a:solidFill>
                <a:srgbClr val="FFC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756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6" grpId="0" animBg="1"/>
      <p:bldP spid="18" grpId="0"/>
      <p:bldP spid="50" grpId="0"/>
      <p:bldP spid="16" grpId="0"/>
      <p:bldP spid="2" grpId="0"/>
      <p:bldP spid="15" grpId="0" animBg="1"/>
      <p:bldP spid="20" grpId="0" animBg="1"/>
      <p:bldP spid="4" grpId="0" animBg="1"/>
      <p:bldP spid="21" grpId="0" animBg="1"/>
      <p:bldP spid="24" grpId="0" animBg="1"/>
      <p:bldP spid="5" grpId="0" animBg="1"/>
      <p:bldP spid="23" grpId="0" animBg="1"/>
      <p:bldP spid="26" grpId="0" animBg="1"/>
      <p:bldP spid="27" grpId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Exchange Apps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840" y="1525587"/>
            <a:ext cx="9734550" cy="749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1770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93725" y="1862523"/>
            <a:ext cx="11761788" cy="6699250"/>
          </a:xfrm>
        </p:spPr>
        <p:txBody>
          <a:bodyPr>
            <a:normAutofit/>
          </a:bodyPr>
          <a:lstStyle/>
          <a:p>
            <a:pPr lvl="2"/>
            <a:endParaRPr lang="en-US" sz="2600" dirty="0"/>
          </a:p>
          <a:p>
            <a:pPr marL="820340" lvl="1" indent="-511142">
              <a:buFont typeface="+mj-lt"/>
              <a:buAutoNum type="arabicPeriod"/>
            </a:pPr>
            <a:endParaRPr lang="en-US" dirty="0"/>
          </a:p>
          <a:p>
            <a:pPr marL="763563" lvl="1" indent="-454354">
              <a:buFont typeface="+mj-lt"/>
              <a:buAutoNum type="arabicPeriod"/>
            </a:pPr>
            <a:endParaRPr lang="en-US" sz="2600" dirty="0"/>
          </a:p>
          <a:p>
            <a:pPr lvl="1">
              <a:buFontTx/>
              <a:buChar char="-"/>
            </a:pPr>
            <a:endParaRPr lang="en-US" dirty="0" smtClean="0"/>
          </a:p>
          <a:p>
            <a:pPr lvl="1">
              <a:buFontTx/>
              <a:buChar char="-"/>
            </a:pPr>
            <a:endParaRPr lang="en-US" dirty="0" smtClean="0"/>
          </a:p>
        </p:txBody>
      </p:sp>
      <p:sp>
        <p:nvSpPr>
          <p:cNvPr id="3" name="Rectangle 43"/>
          <p:cNvSpPr>
            <a:spLocks noChangeArrowheads="1"/>
          </p:cNvSpPr>
          <p:nvPr/>
        </p:nvSpPr>
        <p:spPr bwMode="auto">
          <a:xfrm>
            <a:off x="19" y="87829"/>
            <a:ext cx="183834" cy="281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871" tIns="45421" rIns="90871" bIns="45421" numCol="1" anchor="ctr" anchorCtr="0" compatLnSpc="1">
            <a:prstTxWarp prst="textNoShape">
              <a:avLst/>
            </a:prstTxWarp>
            <a:spAutoFit/>
          </a:bodyPr>
          <a:lstStyle/>
          <a:p>
            <a:pPr defTabSz="908687"/>
            <a:endParaRPr lang="en-US" sz="1800" baseline="-25000">
              <a:solidFill>
                <a:srgbClr val="FFFFFF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9" name="Rectangle 81"/>
          <p:cNvSpPr>
            <a:spLocks noChangeArrowheads="1"/>
          </p:cNvSpPr>
          <p:nvPr/>
        </p:nvSpPr>
        <p:spPr bwMode="auto">
          <a:xfrm>
            <a:off x="457222" y="268990"/>
            <a:ext cx="183834" cy="3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871" tIns="45421" rIns="90871" bIns="45421" numCol="1" anchor="ctr" anchorCtr="0" compatLnSpc="1">
            <a:prstTxWarp prst="textNoShape">
              <a:avLst/>
            </a:prstTxWarp>
            <a:spAutoFit/>
          </a:bodyPr>
          <a:lstStyle/>
          <a:p>
            <a:pPr defTabSz="908687"/>
            <a:endParaRPr lang="en-US" sz="1800">
              <a:solidFill>
                <a:srgbClr val="FFFFFF"/>
              </a:solidFill>
              <a:ea typeface="+mn-ea"/>
              <a:cs typeface="Arial" pitchFamily="34" charset="0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 bwMode="auto">
          <a:xfrm>
            <a:off x="476250" y="3963989"/>
            <a:ext cx="11762080" cy="9905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82575" indent="-282575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31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Arial" pitchFamily="34" charset="0"/>
              </a:defRPr>
            </a:lvl1pPr>
            <a:lvl2pPr marL="565150" indent="-282575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Arial" pitchFamily="34" charset="0"/>
              </a:defRPr>
            </a:lvl2pPr>
            <a:lvl3pPr marL="904875" indent="-2540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Arial" pitchFamily="34" charset="0"/>
              </a:defRPr>
            </a:lvl3pPr>
            <a:lvl4pPr marL="1414463" indent="-22701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Arial" pitchFamily="34" charset="0"/>
              </a:defRPr>
            </a:lvl4pPr>
            <a:lvl5pPr marL="1868488" indent="-204788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Arial" pitchFamily="34" charset="0"/>
              </a:defRPr>
            </a:lvl5pPr>
            <a:lvl6pPr marL="2325414" indent="-205525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6pPr>
            <a:lvl7pPr marL="2780696" indent="-205525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7pPr>
            <a:lvl8pPr marL="3235978" indent="-205525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8pPr>
            <a:lvl9pPr marL="3691253" indent="-205525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9pPr>
          </a:lstStyle>
          <a:p>
            <a:pPr marL="280805" lvl="1" indent="0">
              <a:buNone/>
            </a:pPr>
            <a:r>
              <a:rPr lang="en-US" sz="7300" dirty="0">
                <a:solidFill>
                  <a:srgbClr val="FFC000"/>
                </a:solidFill>
              </a:rPr>
              <a:t>SDK for Code Checking</a:t>
            </a:r>
            <a:endParaRPr lang="en-US" sz="7300" dirty="0">
              <a:solidFill>
                <a:srgbClr val="FFC000"/>
              </a:solidFill>
              <a:latin typeface="+mn-lt"/>
              <a:ea typeface="ヒラギノ角ゴ Pro W3" charset="0"/>
              <a:cs typeface="Calibri" pitchFamily="34" charset="0"/>
              <a:sym typeface="Gill 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3240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775" y="1449388"/>
            <a:ext cx="4514850" cy="583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0236" y="2744787"/>
            <a:ext cx="3409950" cy="440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3987986"/>
            <a:ext cx="4038600" cy="5217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19735" y="1470756"/>
            <a:ext cx="534764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80206" indent="-280206" algn="l" rtl="0" eaLnBrk="1" fontAlgn="base" hangingPunct="1">
              <a:spcBef>
                <a:spcPts val="499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3100">
                <a:solidFill>
                  <a:srgbClr val="FFFFFF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  <a:lvl2pPr marL="560421" indent="-280206" algn="l" rtl="0" eaLnBrk="1" fontAlgn="base" hangingPunct="1">
              <a:spcBef>
                <a:spcPts val="499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800">
                <a:solidFill>
                  <a:srgbClr val="FFFFFF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2pPr>
            <a:lvl3pPr marL="896990" indent="-252053" algn="l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3pPr>
            <a:lvl4pPr marL="1402635" indent="-225418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100">
                <a:solidFill>
                  <a:srgbClr val="FFFFFF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4pPr>
            <a:lvl5pPr marL="1851914" indent="-203536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5pPr>
            <a:lvl6pPr marL="2303702" indent="-20362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6pPr>
            <a:lvl7pPr marL="2754702" indent="-20362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7pPr>
            <a:lvl8pPr marL="3205741" indent="-20362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8pPr>
            <a:lvl9pPr marL="3656765" indent="-20362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9pPr>
          </a:lstStyle>
          <a:p>
            <a:r>
              <a:rPr lang="en-US" dirty="0" smtClean="0"/>
              <a:t>Documentation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Getting Started</a:t>
            </a:r>
          </a:p>
          <a:p>
            <a:pPr lvl="1"/>
            <a:r>
              <a:rPr lang="en-US" dirty="0" smtClean="0"/>
              <a:t>Step by Step instructions</a:t>
            </a:r>
          </a:p>
          <a:p>
            <a:pPr lvl="1"/>
            <a:r>
              <a:rPr lang="en-US" dirty="0" smtClean="0"/>
              <a:t>Samples</a:t>
            </a:r>
          </a:p>
          <a:p>
            <a:pPr lvl="1"/>
            <a:r>
              <a:rPr lang="en-US" dirty="0" smtClean="0"/>
              <a:t>API documentation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93725" y="439738"/>
            <a:ext cx="11761788" cy="10096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pitchFamily="34" charset="0"/>
              </a:defRPr>
            </a:lvl5pPr>
            <a:lvl6pPr marL="451023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6pPr>
            <a:lvl7pPr marL="90206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7pPr>
            <a:lvl8pPr marL="1353081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8pPr>
            <a:lvl9pPr marL="1804115"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charset="0"/>
                <a:ea typeface="ヒラギノ角ゴ Pro W6" charset="0"/>
                <a:cs typeface="ヒラギノ角ゴ Pro W6" charset="0"/>
                <a:sym typeface="Arial" charset="0"/>
              </a:defRPr>
            </a:lvl9pPr>
          </a:lstStyle>
          <a:p>
            <a:r>
              <a:rPr lang="en-US" b="0" dirty="0" smtClean="0"/>
              <a:t>Software Development Kit for Code Checking</a:t>
            </a:r>
            <a:endParaRPr lang="en-US" b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590" y="4817687"/>
            <a:ext cx="3038475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02307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Visual </a:t>
            </a:r>
            <a:r>
              <a:rPr lang="en-US" dirty="0"/>
              <a:t>Studio tools </a:t>
            </a:r>
            <a:r>
              <a:rPr lang="en-US" dirty="0" smtClean="0"/>
              <a:t>(C#)</a:t>
            </a:r>
          </a:p>
          <a:p>
            <a:pPr lvl="0"/>
            <a:endParaRPr lang="en-US" dirty="0" smtClean="0"/>
          </a:p>
          <a:p>
            <a:pPr lvl="1"/>
            <a:r>
              <a:rPr lang="en-US" dirty="0" smtClean="0"/>
              <a:t>Data </a:t>
            </a:r>
            <a:r>
              <a:rPr lang="en-US" dirty="0"/>
              <a:t>management</a:t>
            </a:r>
          </a:p>
          <a:p>
            <a:pPr lvl="1"/>
            <a:r>
              <a:rPr lang="en-US" dirty="0"/>
              <a:t>UI definition</a:t>
            </a:r>
          </a:p>
          <a:p>
            <a:pPr lvl="1"/>
            <a:r>
              <a:rPr lang="en-US" dirty="0"/>
              <a:t>Interactions</a:t>
            </a:r>
          </a:p>
          <a:p>
            <a:pPr lvl="1"/>
            <a:r>
              <a:rPr lang="en-US" dirty="0"/>
              <a:t>Report generation</a:t>
            </a:r>
          </a:p>
          <a:p>
            <a:pPr lvl="1"/>
            <a:r>
              <a:rPr lang="en-US" dirty="0"/>
              <a:t>Localization support</a:t>
            </a:r>
          </a:p>
          <a:p>
            <a:pPr lvl="0"/>
            <a:endParaRPr lang="en-US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93725" y="439738"/>
            <a:ext cx="11761788" cy="1009650"/>
          </a:xfrm>
        </p:spPr>
        <p:txBody>
          <a:bodyPr/>
          <a:lstStyle/>
          <a:p>
            <a:r>
              <a:rPr lang="en-US" b="0" dirty="0" smtClean="0"/>
              <a:t>Software Development Kit for Code Checking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2625703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88" y="1201738"/>
            <a:ext cx="10620375" cy="735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643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19" y="534987"/>
            <a:ext cx="12369544" cy="815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 bwMode="auto">
          <a:xfrm flipV="1">
            <a:off x="1765573" y="3049587"/>
            <a:ext cx="2774403" cy="3048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 flipV="1">
            <a:off x="1171575" y="6326187"/>
            <a:ext cx="2774403" cy="3048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 flipV="1">
            <a:off x="8486775" y="6179855"/>
            <a:ext cx="2774403" cy="159413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0076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93725" y="1862523"/>
            <a:ext cx="11761788" cy="6699250"/>
          </a:xfrm>
        </p:spPr>
        <p:txBody>
          <a:bodyPr>
            <a:normAutofit/>
          </a:bodyPr>
          <a:lstStyle/>
          <a:p>
            <a:pPr lvl="2"/>
            <a:endParaRPr lang="en-US" sz="2600" dirty="0"/>
          </a:p>
          <a:p>
            <a:pPr marL="820340" lvl="1" indent="-511142">
              <a:buFont typeface="+mj-lt"/>
              <a:buAutoNum type="arabicPeriod"/>
            </a:pPr>
            <a:endParaRPr lang="en-US" dirty="0"/>
          </a:p>
          <a:p>
            <a:pPr marL="763563" lvl="1" indent="-454354">
              <a:buFont typeface="+mj-lt"/>
              <a:buAutoNum type="arabicPeriod"/>
            </a:pPr>
            <a:endParaRPr lang="en-US" sz="2600" dirty="0"/>
          </a:p>
          <a:p>
            <a:pPr lvl="1">
              <a:buFontTx/>
              <a:buChar char="-"/>
            </a:pPr>
            <a:endParaRPr lang="en-US" dirty="0" smtClean="0"/>
          </a:p>
          <a:p>
            <a:pPr lvl="1">
              <a:buFontTx/>
              <a:buChar char="-"/>
            </a:pPr>
            <a:endParaRPr lang="en-US" dirty="0" smtClean="0"/>
          </a:p>
        </p:txBody>
      </p:sp>
      <p:sp>
        <p:nvSpPr>
          <p:cNvPr id="3" name="Rectangle 43"/>
          <p:cNvSpPr>
            <a:spLocks noChangeArrowheads="1"/>
          </p:cNvSpPr>
          <p:nvPr/>
        </p:nvSpPr>
        <p:spPr bwMode="auto">
          <a:xfrm>
            <a:off x="19" y="87829"/>
            <a:ext cx="183834" cy="281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871" tIns="45421" rIns="90871" bIns="45421" numCol="1" anchor="ctr" anchorCtr="0" compatLnSpc="1">
            <a:prstTxWarp prst="textNoShape">
              <a:avLst/>
            </a:prstTxWarp>
            <a:spAutoFit/>
          </a:bodyPr>
          <a:lstStyle/>
          <a:p>
            <a:pPr defTabSz="908687"/>
            <a:endParaRPr lang="en-US" sz="1800" baseline="-25000">
              <a:solidFill>
                <a:srgbClr val="FFFFFF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9" name="Rectangle 81"/>
          <p:cNvSpPr>
            <a:spLocks noChangeArrowheads="1"/>
          </p:cNvSpPr>
          <p:nvPr/>
        </p:nvSpPr>
        <p:spPr bwMode="auto">
          <a:xfrm>
            <a:off x="457222" y="268990"/>
            <a:ext cx="183834" cy="3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0871" tIns="45421" rIns="90871" bIns="45421" numCol="1" anchor="ctr" anchorCtr="0" compatLnSpc="1">
            <a:prstTxWarp prst="textNoShape">
              <a:avLst/>
            </a:prstTxWarp>
            <a:spAutoFit/>
          </a:bodyPr>
          <a:lstStyle/>
          <a:p>
            <a:pPr defTabSz="908687"/>
            <a:endParaRPr lang="en-US" sz="1800">
              <a:solidFill>
                <a:srgbClr val="FFFFFF"/>
              </a:solidFill>
              <a:ea typeface="+mn-ea"/>
              <a:cs typeface="Arial" pitchFamily="34" charset="0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 bwMode="auto">
          <a:xfrm>
            <a:off x="476250" y="3963989"/>
            <a:ext cx="11762080" cy="9905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82575" indent="-282575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31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Arial" pitchFamily="34" charset="0"/>
              </a:defRPr>
            </a:lvl1pPr>
            <a:lvl2pPr marL="565150" indent="-282575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Arial" pitchFamily="34" charset="0"/>
              </a:defRPr>
            </a:lvl2pPr>
            <a:lvl3pPr marL="904875" indent="-2540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Arial" pitchFamily="34" charset="0"/>
              </a:defRPr>
            </a:lvl3pPr>
            <a:lvl4pPr marL="1414463" indent="-227013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Arial" pitchFamily="34" charset="0"/>
              </a:defRPr>
            </a:lvl4pPr>
            <a:lvl5pPr marL="1868488" indent="-204788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Arial" pitchFamily="34" charset="0"/>
              </a:defRPr>
            </a:lvl5pPr>
            <a:lvl6pPr marL="2325414" indent="-205525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6pPr>
            <a:lvl7pPr marL="2780696" indent="-205525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7pPr>
            <a:lvl8pPr marL="3235978" indent="-205525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8pPr>
            <a:lvl9pPr marL="3691253" indent="-205525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rgbClr val="FFFFFF"/>
              </a:buClr>
              <a:buSzPct val="80000"/>
              <a:buFont typeface="Lucida Grande" charset="0"/>
              <a:buChar char="§"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 charset="0"/>
              </a:defRPr>
            </a:lvl9pPr>
          </a:lstStyle>
          <a:p>
            <a:pPr marL="280805" lvl="1" indent="0">
              <a:buNone/>
            </a:pPr>
            <a:r>
              <a:rPr lang="en-US" sz="5400" dirty="0" smtClean="0">
                <a:solidFill>
                  <a:srgbClr val="FFC000"/>
                </a:solidFill>
              </a:rPr>
              <a:t>A Framework to support</a:t>
            </a:r>
          </a:p>
          <a:p>
            <a:pPr marL="280805" lvl="1" indent="0">
              <a:buNone/>
            </a:pPr>
            <a:r>
              <a:rPr lang="en-US" sz="5400" dirty="0" smtClean="0">
                <a:solidFill>
                  <a:srgbClr val="FFC000"/>
                </a:solidFill>
              </a:rPr>
              <a:t>Code Checking Workflow</a:t>
            </a:r>
          </a:p>
          <a:p>
            <a:pPr marL="280805" lvl="1" indent="0">
              <a:buNone/>
            </a:pPr>
            <a:r>
              <a:rPr lang="en-US" sz="5400" dirty="0" smtClean="0">
                <a:solidFill>
                  <a:srgbClr val="FFC000"/>
                </a:solidFill>
              </a:rPr>
              <a:t>In Revit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572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Analytical Results in Revit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1678018"/>
            <a:ext cx="12787983" cy="701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 bwMode="auto">
          <a:xfrm>
            <a:off x="6498797" y="1677988"/>
            <a:ext cx="997409" cy="9906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32" tIns="45660" rIns="91332" bIns="45660" numCol="1" rtlCol="0" anchor="t" anchorCtr="0" compatLnSpc="1">
            <a:prstTxWarp prst="textNoShape">
              <a:avLst/>
            </a:prstTxWarp>
          </a:bodyPr>
          <a:lstStyle/>
          <a:p>
            <a:pPr algn="ctr" defTabSz="913273"/>
            <a:endParaRPr lang="en-US" sz="310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2762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dirty="0" smtClean="0"/>
              <a:t>Physical and Analytical Model</a:t>
            </a:r>
            <a:endParaRPr lang="en-US" sz="4400" b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93725" y="1610268"/>
            <a:ext cx="11761788" cy="6699250"/>
          </a:xfrm>
        </p:spPr>
        <p:txBody>
          <a:bodyPr/>
          <a:lstStyle/>
          <a:p>
            <a:pPr eaLnBrk="1" hangingPunct="1"/>
            <a:endParaRPr lang="en-US" dirty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marL="0" indent="0" eaLnBrk="1" hangingPunct="1">
              <a:buNone/>
            </a:pPr>
            <a:endParaRPr lang="en-US" dirty="0" smtClean="0"/>
          </a:p>
          <a:p>
            <a:pPr lvl="1" eaLnBrk="1" hangingPunct="1"/>
            <a:endParaRPr lang="pl-PL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pl-PL" dirty="0" smtClean="0"/>
          </a:p>
          <a:p>
            <a:pPr lvl="2">
              <a:buNone/>
            </a:pPr>
            <a:endParaRPr lang="pl-PL" dirty="0"/>
          </a:p>
          <a:p>
            <a:endParaRPr lang="pl-PL" sz="2800" dirty="0"/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1788342"/>
            <a:ext cx="10515600" cy="7219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701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dirty="0" smtClean="0"/>
              <a:t>Analysis Results</a:t>
            </a:r>
            <a:endParaRPr lang="en-US" sz="4400" b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93725" y="1610268"/>
            <a:ext cx="11761788" cy="6699250"/>
          </a:xfrm>
        </p:spPr>
        <p:txBody>
          <a:bodyPr/>
          <a:lstStyle/>
          <a:p>
            <a:pPr eaLnBrk="1" hangingPunct="1"/>
            <a:endParaRPr lang="en-US" dirty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marL="0" indent="0" eaLnBrk="1" hangingPunct="1">
              <a:buNone/>
            </a:pPr>
            <a:endParaRPr lang="en-US" dirty="0" smtClean="0"/>
          </a:p>
          <a:p>
            <a:pPr lvl="1" eaLnBrk="1" hangingPunct="1"/>
            <a:endParaRPr lang="pl-PL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pl-PL" dirty="0" smtClean="0"/>
          </a:p>
          <a:p>
            <a:pPr lvl="2">
              <a:buNone/>
            </a:pPr>
            <a:endParaRPr lang="pl-PL" dirty="0"/>
          </a:p>
          <a:p>
            <a:endParaRPr lang="pl-PL" sz="2800" dirty="0"/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525586"/>
            <a:ext cx="10668000" cy="7328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30176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1449387"/>
            <a:ext cx="10972800" cy="7546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230187"/>
            <a:ext cx="11761788" cy="1009650"/>
          </a:xfrm>
        </p:spPr>
        <p:txBody>
          <a:bodyPr/>
          <a:lstStyle/>
          <a:p>
            <a:r>
              <a:rPr lang="en-US" sz="4400" b="0" dirty="0" smtClean="0"/>
              <a:t>Step  1 -  Code Parameters setting</a:t>
            </a:r>
            <a:endParaRPr lang="en-US" sz="4400" b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93725" y="1610268"/>
            <a:ext cx="11761788" cy="6699250"/>
          </a:xfrm>
        </p:spPr>
        <p:txBody>
          <a:bodyPr/>
          <a:lstStyle/>
          <a:p>
            <a:pPr eaLnBrk="1" hangingPunct="1"/>
            <a:endParaRPr lang="en-US" dirty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marL="0" indent="0" eaLnBrk="1" hangingPunct="1">
              <a:buNone/>
            </a:pPr>
            <a:endParaRPr lang="en-US" dirty="0" smtClean="0"/>
          </a:p>
          <a:p>
            <a:pPr lvl="1" eaLnBrk="1" hangingPunct="1"/>
            <a:endParaRPr lang="pl-PL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pl-PL" dirty="0" smtClean="0"/>
          </a:p>
          <a:p>
            <a:pPr lvl="2">
              <a:buNone/>
            </a:pPr>
            <a:endParaRPr lang="pl-PL" dirty="0"/>
          </a:p>
          <a:p>
            <a:endParaRPr lang="pl-PL" sz="2800" dirty="0"/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592387"/>
            <a:ext cx="5987679" cy="5987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75" y="1144587"/>
            <a:ext cx="2419350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7267575" y="992187"/>
            <a:ext cx="685800" cy="1143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27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230187"/>
            <a:ext cx="11761788" cy="1009650"/>
          </a:xfrm>
        </p:spPr>
        <p:txBody>
          <a:bodyPr/>
          <a:lstStyle/>
          <a:p>
            <a:r>
              <a:rPr lang="en-US" sz="4400" b="0" dirty="0" smtClean="0"/>
              <a:t>Step  2 – Elements Types Parameters setting</a:t>
            </a:r>
            <a:endParaRPr lang="en-US" sz="4400" b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93725" y="1610268"/>
            <a:ext cx="11761788" cy="6699250"/>
          </a:xfrm>
        </p:spPr>
        <p:txBody>
          <a:bodyPr/>
          <a:lstStyle/>
          <a:p>
            <a:pPr eaLnBrk="1" hangingPunct="1"/>
            <a:endParaRPr lang="en-US" dirty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marL="0" indent="0" eaLnBrk="1" hangingPunct="1">
              <a:buNone/>
            </a:pPr>
            <a:endParaRPr lang="en-US" dirty="0" smtClean="0"/>
          </a:p>
          <a:p>
            <a:pPr lvl="1" eaLnBrk="1" hangingPunct="1"/>
            <a:endParaRPr lang="pl-PL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pl-PL" dirty="0" smtClean="0"/>
          </a:p>
          <a:p>
            <a:pPr lvl="2">
              <a:buNone/>
            </a:pPr>
            <a:endParaRPr lang="pl-PL" dirty="0"/>
          </a:p>
          <a:p>
            <a:endParaRPr lang="pl-PL" sz="2800" dirty="0"/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1449387"/>
            <a:ext cx="10972800" cy="7546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75" y="1144587"/>
            <a:ext cx="2419350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 bwMode="auto">
          <a:xfrm>
            <a:off x="7869217" y="992187"/>
            <a:ext cx="685800" cy="1143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6380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982787"/>
            <a:ext cx="8915400" cy="6120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373" y="306387"/>
            <a:ext cx="12632778" cy="1009650"/>
          </a:xfrm>
        </p:spPr>
        <p:txBody>
          <a:bodyPr/>
          <a:lstStyle/>
          <a:p>
            <a:r>
              <a:rPr lang="en-US" sz="4400" b="0" dirty="0" smtClean="0"/>
              <a:t>Step  3  – Types Parameters assignment to elements</a:t>
            </a:r>
            <a:endParaRPr lang="en-US" sz="4400" b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93725" y="1610268"/>
            <a:ext cx="11761788" cy="6699250"/>
          </a:xfrm>
        </p:spPr>
        <p:txBody>
          <a:bodyPr/>
          <a:lstStyle/>
          <a:p>
            <a:pPr eaLnBrk="1" hangingPunct="1"/>
            <a:endParaRPr lang="en-US" dirty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marL="0" indent="0" eaLnBrk="1" hangingPunct="1">
              <a:buNone/>
            </a:pPr>
            <a:endParaRPr lang="en-US" dirty="0" smtClean="0"/>
          </a:p>
          <a:p>
            <a:pPr lvl="1" eaLnBrk="1" hangingPunct="1"/>
            <a:endParaRPr lang="pl-PL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pl-PL" dirty="0" smtClean="0"/>
          </a:p>
          <a:p>
            <a:pPr lvl="2">
              <a:buNone/>
            </a:pPr>
            <a:endParaRPr lang="pl-PL" dirty="0"/>
          </a:p>
          <a:p>
            <a:endParaRPr lang="pl-PL" sz="2800" dirty="0"/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1212009"/>
            <a:ext cx="2838450" cy="736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 bwMode="auto">
          <a:xfrm flipV="1">
            <a:off x="378372" y="6249987"/>
            <a:ext cx="2774403" cy="3048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 flipV="1">
            <a:off x="5514976" y="6554787"/>
            <a:ext cx="304800" cy="1143000"/>
          </a:xfrm>
          <a:prstGeom prst="rect">
            <a:avLst/>
          </a:prstGeom>
          <a:noFill/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 flipV="1">
            <a:off x="6734175" y="6402387"/>
            <a:ext cx="304800" cy="1143000"/>
          </a:xfrm>
          <a:prstGeom prst="rect">
            <a:avLst/>
          </a:prstGeom>
          <a:noFill/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 flipV="1">
            <a:off x="7953375" y="5983287"/>
            <a:ext cx="304800" cy="1143000"/>
          </a:xfrm>
          <a:prstGeom prst="rect">
            <a:avLst/>
          </a:prstGeom>
          <a:noFill/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 flipV="1">
            <a:off x="9248775" y="5678487"/>
            <a:ext cx="304800" cy="1143000"/>
          </a:xfrm>
          <a:prstGeom prst="rect">
            <a:avLst/>
          </a:prstGeom>
          <a:noFill/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 flipV="1">
            <a:off x="5133975" y="6056592"/>
            <a:ext cx="304800" cy="1143000"/>
          </a:xfrm>
          <a:prstGeom prst="rect">
            <a:avLst/>
          </a:prstGeom>
          <a:noFill/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 flipV="1">
            <a:off x="4752975" y="5727139"/>
            <a:ext cx="304800" cy="1143000"/>
          </a:xfrm>
          <a:prstGeom prst="rect">
            <a:avLst/>
          </a:prstGeom>
          <a:noFill/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 flipV="1">
            <a:off x="4371975" y="5155639"/>
            <a:ext cx="304800" cy="1143000"/>
          </a:xfrm>
          <a:prstGeom prst="rect">
            <a:avLst/>
          </a:prstGeom>
          <a:noFill/>
          <a:ln w="63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973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0" dirty="0" smtClean="0"/>
              <a:t>Step  4 -  Execute and Explore Reports</a:t>
            </a:r>
            <a:endParaRPr lang="en-US" sz="4400" b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93725" y="1610268"/>
            <a:ext cx="11761788" cy="6699250"/>
          </a:xfrm>
        </p:spPr>
        <p:txBody>
          <a:bodyPr/>
          <a:lstStyle/>
          <a:p>
            <a:pPr eaLnBrk="1" hangingPunct="1"/>
            <a:endParaRPr lang="en-US" dirty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marL="0" indent="0" eaLnBrk="1" hangingPunct="1">
              <a:buNone/>
            </a:pPr>
            <a:endParaRPr lang="en-US" dirty="0" smtClean="0"/>
          </a:p>
          <a:p>
            <a:pPr lvl="1" eaLnBrk="1" hangingPunct="1"/>
            <a:endParaRPr lang="pl-PL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pl-PL" dirty="0" smtClean="0"/>
          </a:p>
          <a:p>
            <a:pPr lvl="2">
              <a:buNone/>
            </a:pPr>
            <a:endParaRPr lang="pl-PL" dirty="0"/>
          </a:p>
          <a:p>
            <a:endParaRPr lang="pl-PL" sz="2800" dirty="0"/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pl-PL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1677987"/>
            <a:ext cx="10077450" cy="6883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225" y="1192212"/>
            <a:ext cx="2419350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 bwMode="auto">
          <a:xfrm>
            <a:off x="11010901" y="1039812"/>
            <a:ext cx="1209674" cy="1143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536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0706143e-683f-41dd-84aa-7efecf3c4826"/>
</p:tagLst>
</file>

<file path=ppt/theme/theme1.xml><?xml version="1.0" encoding="utf-8"?>
<a:theme xmlns:a="http://schemas.openxmlformats.org/drawingml/2006/main" name="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3_2010_AEC_Template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5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6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9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7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0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  <a:txDef>
      <a:spPr>
        <a:noFill/>
      </a:spPr>
      <a:bodyPr wrap="square" rtlCol="0">
        <a:spAutoFit/>
      </a:bodyPr>
      <a:lstStyle>
        <a:defPPr algn="ctr">
          <a:defRPr sz="6600" u="sng" dirty="0" smtClean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hlinkClick xmlns:r="http://schemas.openxmlformats.org/officeDocument/2006/relationships" r:id="" action="ppaction://hlinksldjump"/>
          </a:defRPr>
        </a:defPPr>
      </a:lstStyle>
    </a:tx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5_blank">
  <a:themeElements>
    <a:clrScheme name="3_blank 1">
      <a:dk1>
        <a:srgbClr val="000000"/>
      </a:dk1>
      <a:lt1>
        <a:srgbClr val="FFFFFF"/>
      </a:lt1>
      <a:dk2>
        <a:srgbClr val="000000"/>
      </a:dk2>
      <a:lt2>
        <a:srgbClr val="CCCCCC"/>
      </a:lt2>
      <a:accent1>
        <a:srgbClr val="118888"/>
      </a:accent1>
      <a:accent2>
        <a:srgbClr val="EE5500"/>
      </a:accent2>
      <a:accent3>
        <a:srgbClr val="FFFFFF"/>
      </a:accent3>
      <a:accent4>
        <a:srgbClr val="000000"/>
      </a:accent4>
      <a:accent5>
        <a:srgbClr val="AAC3C3"/>
      </a:accent5>
      <a:accent6>
        <a:srgbClr val="D84C00"/>
      </a:accent6>
      <a:hlink>
        <a:srgbClr val="77BB11"/>
      </a:hlink>
      <a:folHlink>
        <a:srgbClr val="FFAA00"/>
      </a:folHlink>
    </a:clrScheme>
    <a:fontScheme name="3_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5000"/>
          </a:spcAft>
          <a:buClrTx/>
          <a:buSzTx/>
          <a:buFontTx/>
          <a:buNone/>
          <a:tabLst/>
          <a:defRPr kumimoji="0" lang="en-US" sz="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5000"/>
          </a:spcAft>
          <a:buClrTx/>
          <a:buSzTx/>
          <a:buFontTx/>
          <a:buNone/>
          <a:tabLst/>
          <a:defRPr kumimoji="0" lang="en-US" sz="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_blank 1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18888"/>
        </a:accent1>
        <a:accent2>
          <a:srgbClr val="EE5500"/>
        </a:accent2>
        <a:accent3>
          <a:srgbClr val="FFFFFF"/>
        </a:accent3>
        <a:accent4>
          <a:srgbClr val="000000"/>
        </a:accent4>
        <a:accent5>
          <a:srgbClr val="AAC3C3"/>
        </a:accent5>
        <a:accent6>
          <a:srgbClr val="D84C00"/>
        </a:accent6>
        <a:hlink>
          <a:srgbClr val="77BB11"/>
        </a:hlink>
        <a:folHlink>
          <a:srgbClr val="FFAA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1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4_2010_AEC_Template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DSK_White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DD0000"/>
      </a:accent1>
      <a:accent2>
        <a:srgbClr val="EE5500"/>
      </a:accent2>
      <a:accent3>
        <a:srgbClr val="FFAA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2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3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  <a:txDef>
      <a:spPr>
        <a:noFill/>
      </a:spPr>
      <a:bodyPr wrap="square" rtlCol="0">
        <a:spAutoFit/>
      </a:bodyPr>
      <a:lstStyle>
        <a:defPPr algn="ctr">
          <a:defRPr sz="6600" u="sng" dirty="0" smtClean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hlinkClick xmlns:r="http://schemas.openxmlformats.org/officeDocument/2006/relationships" r:id="" action="ppaction://hlinksldjump"/>
          </a:defRPr>
        </a:defPPr>
      </a:lstStyle>
    </a:tx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37_ADSK_Dark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3C2D23"/>
      </a:accent1>
      <a:accent2>
        <a:srgbClr val="737855"/>
      </a:accent2>
      <a:accent3>
        <a:srgbClr val="C8DC96"/>
      </a:accent3>
      <a:accent4>
        <a:srgbClr val="FFFFA0"/>
      </a:accent4>
      <a:accent5>
        <a:srgbClr val="26302D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4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  <a:txDef>
      <a:spPr>
        <a:noFill/>
      </a:spPr>
      <a:bodyPr wrap="square" rtlCol="0">
        <a:spAutoFit/>
      </a:bodyPr>
      <a:lstStyle>
        <a:defPPr algn="ctr">
          <a:defRPr sz="6600" u="sng" dirty="0" smtClean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hlinkClick xmlns:r="http://schemas.openxmlformats.org/officeDocument/2006/relationships" r:id="" action="ppaction://hlinksldjump"/>
          </a:defRPr>
        </a:defPPr>
      </a:lstStyle>
    </a:tx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ads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_ads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5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  <a:txDef>
      <a:spPr>
        <a:noFill/>
      </a:spPr>
      <a:bodyPr wrap="square" rtlCol="0">
        <a:spAutoFit/>
      </a:bodyPr>
      <a:lstStyle>
        <a:defPPr algn="ctr">
          <a:defRPr sz="6600" u="sng" dirty="0" smtClean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hlinkClick xmlns:r="http://schemas.openxmlformats.org/officeDocument/2006/relationships" r:id="" action="ppaction://hlinksldjump"/>
          </a:defRPr>
        </a:defPPr>
      </a:lstStyle>
    </a:tx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38_ADSK_Dark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3C2D23"/>
      </a:accent1>
      <a:accent2>
        <a:srgbClr val="737855"/>
      </a:accent2>
      <a:accent3>
        <a:srgbClr val="C8DC96"/>
      </a:accent3>
      <a:accent4>
        <a:srgbClr val="FFFFA0"/>
      </a:accent4>
      <a:accent5>
        <a:srgbClr val="26302D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_ads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3_ads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4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25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  <a:txDef>
      <a:spPr>
        <a:noFill/>
      </a:spPr>
      <a:bodyPr wrap="square" rtlCol="0">
        <a:spAutoFit/>
      </a:bodyPr>
      <a:lstStyle>
        <a:defPPr algn="ctr">
          <a:defRPr sz="6600" u="sng" dirty="0" smtClean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hlinkClick xmlns:r="http://schemas.openxmlformats.org/officeDocument/2006/relationships" r:id="" action="ppaction://hlinksldjump"/>
          </a:defRPr>
        </a:defPPr>
      </a:lstStyle>
    </a:tx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16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17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26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9_ADSK_Dark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3C2D23"/>
      </a:accent1>
      <a:accent2>
        <a:srgbClr val="737855"/>
      </a:accent2>
      <a:accent3>
        <a:srgbClr val="C8DC96"/>
      </a:accent3>
      <a:accent4>
        <a:srgbClr val="FFFFA0"/>
      </a:accent4>
      <a:accent5>
        <a:srgbClr val="26302D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18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65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8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010_AEC_Template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2010_AEC_Template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2010_AEC_Template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586B75334D1B4991E10D0647B3B959" ma:contentTypeVersion="0" ma:contentTypeDescription="Create a new document." ma:contentTypeScope="" ma:versionID="b719bcfe43c1e6aff2ac4f5d2d6cd0b4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23F64D-CA4A-4BF5-9636-FF31814D07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07AE55-A139-4AD7-ACEE-00E455099D23}">
  <ds:schemaRefs>
    <ds:schemaRef ds:uri="http://purl.org/dc/elements/1.1/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CC305C4-C8F3-4C33-A08F-7C2B6F4A5B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203</Words>
  <Application>Microsoft Office PowerPoint</Application>
  <PresentationFormat>Custom</PresentationFormat>
  <Paragraphs>184</Paragraphs>
  <Slides>17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37</vt:i4>
      </vt:variant>
      <vt:variant>
        <vt:lpstr>Slide Titles</vt:lpstr>
      </vt:variant>
      <vt:variant>
        <vt:i4>17</vt:i4>
      </vt:variant>
    </vt:vector>
  </HeadingPairs>
  <TitlesOfParts>
    <vt:vector size="54" baseType="lpstr">
      <vt:lpstr>ADSK_Dark</vt:lpstr>
      <vt:lpstr>ADSK_White</vt:lpstr>
      <vt:lpstr>1_ADSK_Dark</vt:lpstr>
      <vt:lpstr>8_ADSK_Dark</vt:lpstr>
      <vt:lpstr>2010_AEC_Template</vt:lpstr>
      <vt:lpstr>1_2010_AEC_Template</vt:lpstr>
      <vt:lpstr>2_ADSK_Dark</vt:lpstr>
      <vt:lpstr>3_ADSK_Dark</vt:lpstr>
      <vt:lpstr>2_2010_AEC_Template</vt:lpstr>
      <vt:lpstr>4_ADSK_Dark</vt:lpstr>
      <vt:lpstr>3_2010_AEC_Template</vt:lpstr>
      <vt:lpstr>5_ADSK_Dark</vt:lpstr>
      <vt:lpstr>6_ADSK_Dark</vt:lpstr>
      <vt:lpstr>9_ADSK_Dark</vt:lpstr>
      <vt:lpstr>7_ADSK_Dark</vt:lpstr>
      <vt:lpstr>10_ADSK_Dark</vt:lpstr>
      <vt:lpstr>5_blank</vt:lpstr>
      <vt:lpstr>11_ADSK_Dark</vt:lpstr>
      <vt:lpstr>4_2010_AEC_Template</vt:lpstr>
      <vt:lpstr>12_ADSK_Dark</vt:lpstr>
      <vt:lpstr>13_ADSK_Dark</vt:lpstr>
      <vt:lpstr>37_ADSK_Dark</vt:lpstr>
      <vt:lpstr>14_ADSK_Dark</vt:lpstr>
      <vt:lpstr>adsk</vt:lpstr>
      <vt:lpstr>1_adsk</vt:lpstr>
      <vt:lpstr>15_ADSK_Dark</vt:lpstr>
      <vt:lpstr>38_ADSK_Dark</vt:lpstr>
      <vt:lpstr>2_adsk</vt:lpstr>
      <vt:lpstr>3_adsk</vt:lpstr>
      <vt:lpstr>24_ADSK_Dark</vt:lpstr>
      <vt:lpstr>25_ADSK_Dark</vt:lpstr>
      <vt:lpstr>16_ADSK_Dark</vt:lpstr>
      <vt:lpstr>17_ADSK_Dark</vt:lpstr>
      <vt:lpstr>26_ADSK_Dark</vt:lpstr>
      <vt:lpstr>39_ADSK_Dark</vt:lpstr>
      <vt:lpstr>18_ADSK_Dark</vt:lpstr>
      <vt:lpstr>65_ADSK_Dark</vt:lpstr>
      <vt:lpstr>PowerPoint Presentation</vt:lpstr>
      <vt:lpstr>PowerPoint Presentation</vt:lpstr>
      <vt:lpstr>Analytical Results in Revit</vt:lpstr>
      <vt:lpstr>Physical and Analytical Model</vt:lpstr>
      <vt:lpstr>Analysis Results</vt:lpstr>
      <vt:lpstr>Step  1 -  Code Parameters setting</vt:lpstr>
      <vt:lpstr>Step  2 – Elements Types Parameters setting</vt:lpstr>
      <vt:lpstr>Step  3  – Types Parameters assignment to elements</vt:lpstr>
      <vt:lpstr>Step  4 -  Execute and Explore Reports</vt:lpstr>
      <vt:lpstr>Step  5 -  Explore Graphical Results</vt:lpstr>
      <vt:lpstr>Collective Approach for a Code Checking Solution</vt:lpstr>
      <vt:lpstr>Exchange Apps</vt:lpstr>
      <vt:lpstr>PowerPoint Presentation</vt:lpstr>
      <vt:lpstr>PowerPoint Presentation</vt:lpstr>
      <vt:lpstr>Software Development Kit for Code Checking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AEC Industry Title Slide</dc:title>
  <dc:creator/>
  <cp:lastModifiedBy/>
  <cp:revision>1</cp:revision>
  <dcterms:created xsi:type="dcterms:W3CDTF">2009-05-11T05:16:38Z</dcterms:created>
  <dcterms:modified xsi:type="dcterms:W3CDTF">2013-05-07T15:28:16Z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0x010100A3586B75334D1B4991E10D0647B3B959</vt:lpwstr>
  </property>
  <property fmtid="{D5CDD505-2E9C-101B-9397-08002B2CF9AE}" pid="3" name="PPT Category">
    <vt:lpwstr>2</vt:lpwstr>
  </property>
  <property fmtid="{D5CDD505-2E9C-101B-9397-08002B2CF9AE}" pid="4" name="Order">
    <vt:r8>300</vt:r8>
  </property>
  <property fmtid="{D5CDD505-2E9C-101B-9397-08002B2CF9AE}" pid="5" name="URL">
    <vt:lpwstr/>
  </property>
  <property fmtid="{D5CDD505-2E9C-101B-9397-08002B2CF9AE}" pid="6" name="Business &amp; Corporate Type">
    <vt:lpwstr>2</vt:lpwstr>
  </property>
  <property fmtid="{D5CDD505-2E9C-101B-9397-08002B2CF9AE}" pid="7" name="Date Published">
    <vt:lpwstr>2009-05-14T07:00:00+00:00</vt:lpwstr>
  </property>
  <property fmtid="{D5CDD505-2E9C-101B-9397-08002B2CF9AE}" pid="8" name="Business and Industry">
    <vt:lpwstr>Industry PowerPoint Title Slides</vt:lpwstr>
  </property>
</Properties>
</file>